
<file path=[Content_Types].xml><?xml version="1.0" encoding="utf-8"?>
<Types xmlns="http://schemas.openxmlformats.org/package/2006/content-types">
  <Default Extension="bin" ContentType="image/unknown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80" r:id="rId8"/>
    <p:sldId id="281" r:id="rId9"/>
    <p:sldId id="274" r:id="rId10"/>
    <p:sldId id="282" r:id="rId11"/>
    <p:sldId id="278" r:id="rId12"/>
    <p:sldId id="279" r:id="rId13"/>
    <p:sldId id="283" r:id="rId14"/>
    <p:sldId id="268" r:id="rId15"/>
    <p:sldId id="263" r:id="rId16"/>
    <p:sldId id="267" r:id="rId17"/>
    <p:sldId id="276" r:id="rId18"/>
    <p:sldId id="293" r:id="rId19"/>
    <p:sldId id="275" r:id="rId20"/>
    <p:sldId id="262" r:id="rId21"/>
    <p:sldId id="284" r:id="rId22"/>
    <p:sldId id="285" r:id="rId23"/>
    <p:sldId id="273" r:id="rId24"/>
    <p:sldId id="288" r:id="rId25"/>
    <p:sldId id="289" r:id="rId26"/>
    <p:sldId id="287" r:id="rId27"/>
    <p:sldId id="290" r:id="rId28"/>
    <p:sldId id="291" r:id="rId29"/>
    <p:sldId id="286" r:id="rId30"/>
    <p:sldId id="271" r:id="rId31"/>
    <p:sldId id="272" r:id="rId32"/>
    <p:sldId id="292" r:id="rId33"/>
    <p:sldId id="277" r:id="rId34"/>
    <p:sldId id="294" r:id="rId35"/>
    <p:sldId id="264" r:id="rId3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66"/>
    <a:srgbClr val="D9F7F3"/>
    <a:srgbClr val="CCFF99"/>
    <a:srgbClr val="CCFF33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0C5830A-76DE-4943-8243-ACCF5CB301BA}" v="88" dt="2022-10-05T01:15:58.75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EB344D84-9AFB-497E-A393-DC336BA19D2E}" styleName="Средний стиль 3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1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ergey Zyulkov" userId="b690674ffefeb7ad" providerId="LiveId" clId="{E0C5830A-76DE-4943-8243-ACCF5CB301BA}"/>
    <pc:docChg chg="undo redo custSel addSld delSld modSld sldOrd">
      <pc:chgData name="Sergey Zyulkov" userId="b690674ffefeb7ad" providerId="LiveId" clId="{E0C5830A-76DE-4943-8243-ACCF5CB301BA}" dt="2022-10-05T01:14:09.324" v="4284"/>
      <pc:docMkLst>
        <pc:docMk/>
      </pc:docMkLst>
      <pc:sldChg chg="modSp mod">
        <pc:chgData name="Sergey Zyulkov" userId="b690674ffefeb7ad" providerId="LiveId" clId="{E0C5830A-76DE-4943-8243-ACCF5CB301BA}" dt="2022-10-04T20:22:49.345" v="732" actId="6549"/>
        <pc:sldMkLst>
          <pc:docMk/>
          <pc:sldMk cId="680525259" sldId="257"/>
        </pc:sldMkLst>
        <pc:spChg chg="mod">
          <ac:chgData name="Sergey Zyulkov" userId="b690674ffefeb7ad" providerId="LiveId" clId="{E0C5830A-76DE-4943-8243-ACCF5CB301BA}" dt="2022-10-04T20:22:49.345" v="732" actId="6549"/>
          <ac:spMkLst>
            <pc:docMk/>
            <pc:sldMk cId="680525259" sldId="257"/>
            <ac:spMk id="3" creationId="{00000000-0000-0000-0000-000000000000}"/>
          </ac:spMkLst>
        </pc:spChg>
      </pc:sldChg>
      <pc:sldChg chg="delSp modSp mod">
        <pc:chgData name="Sergey Zyulkov" userId="b690674ffefeb7ad" providerId="LiveId" clId="{E0C5830A-76DE-4943-8243-ACCF5CB301BA}" dt="2022-10-04T15:34:31.063" v="729" actId="255"/>
        <pc:sldMkLst>
          <pc:docMk/>
          <pc:sldMk cId="1683387274" sldId="259"/>
        </pc:sldMkLst>
        <pc:spChg chg="mod">
          <ac:chgData name="Sergey Zyulkov" userId="b690674ffefeb7ad" providerId="LiveId" clId="{E0C5830A-76DE-4943-8243-ACCF5CB301BA}" dt="2022-10-04T14:58:35.599" v="93" actId="20577"/>
          <ac:spMkLst>
            <pc:docMk/>
            <pc:sldMk cId="1683387274" sldId="259"/>
            <ac:spMk id="5" creationId="{00000000-0000-0000-0000-000000000000}"/>
          </ac:spMkLst>
        </pc:spChg>
        <pc:spChg chg="del">
          <ac:chgData name="Sergey Zyulkov" userId="b690674ffefeb7ad" providerId="LiveId" clId="{E0C5830A-76DE-4943-8243-ACCF5CB301BA}" dt="2022-10-04T14:58:47.615" v="94" actId="21"/>
          <ac:spMkLst>
            <pc:docMk/>
            <pc:sldMk cId="1683387274" sldId="259"/>
            <ac:spMk id="6" creationId="{00000000-0000-0000-0000-000000000000}"/>
          </ac:spMkLst>
        </pc:spChg>
        <pc:spChg chg="mod">
          <ac:chgData name="Sergey Zyulkov" userId="b690674ffefeb7ad" providerId="LiveId" clId="{E0C5830A-76DE-4943-8243-ACCF5CB301BA}" dt="2022-10-04T15:34:31.063" v="729" actId="255"/>
          <ac:spMkLst>
            <pc:docMk/>
            <pc:sldMk cId="1683387274" sldId="259"/>
            <ac:spMk id="7" creationId="{00000000-0000-0000-0000-000000000000}"/>
          </ac:spMkLst>
        </pc:spChg>
      </pc:sldChg>
      <pc:sldChg chg="delSp modSp mod">
        <pc:chgData name="Sergey Zyulkov" userId="b690674ffefeb7ad" providerId="LiveId" clId="{E0C5830A-76DE-4943-8243-ACCF5CB301BA}" dt="2022-10-04T14:57:59.817" v="72" actId="1076"/>
        <pc:sldMkLst>
          <pc:docMk/>
          <pc:sldMk cId="425559624" sldId="260"/>
        </pc:sldMkLst>
        <pc:spChg chg="mod">
          <ac:chgData name="Sergey Zyulkov" userId="b690674ffefeb7ad" providerId="LiveId" clId="{E0C5830A-76DE-4943-8243-ACCF5CB301BA}" dt="2022-10-04T14:57:59.817" v="72" actId="1076"/>
          <ac:spMkLst>
            <pc:docMk/>
            <pc:sldMk cId="425559624" sldId="260"/>
            <ac:spMk id="6" creationId="{00000000-0000-0000-0000-000000000000}"/>
          </ac:spMkLst>
        </pc:spChg>
        <pc:spChg chg="del mod">
          <ac:chgData name="Sergey Zyulkov" userId="b690674ffefeb7ad" providerId="LiveId" clId="{E0C5830A-76DE-4943-8243-ACCF5CB301BA}" dt="2022-10-04T14:57:48.779" v="70" actId="21"/>
          <ac:spMkLst>
            <pc:docMk/>
            <pc:sldMk cId="425559624" sldId="260"/>
            <ac:spMk id="7" creationId="{00000000-0000-0000-0000-000000000000}"/>
          </ac:spMkLst>
        </pc:spChg>
        <pc:spChg chg="mod">
          <ac:chgData name="Sergey Zyulkov" userId="b690674ffefeb7ad" providerId="LiveId" clId="{E0C5830A-76DE-4943-8243-ACCF5CB301BA}" dt="2022-10-04T14:55:36.790" v="12" actId="20577"/>
          <ac:spMkLst>
            <pc:docMk/>
            <pc:sldMk cId="425559624" sldId="260"/>
            <ac:spMk id="8" creationId="{00000000-0000-0000-0000-000000000000}"/>
          </ac:spMkLst>
        </pc:spChg>
      </pc:sldChg>
      <pc:sldChg chg="ord">
        <pc:chgData name="Sergey Zyulkov" userId="b690674ffefeb7ad" providerId="LiveId" clId="{E0C5830A-76DE-4943-8243-ACCF5CB301BA}" dt="2022-10-04T15:01:44.190" v="245"/>
        <pc:sldMkLst>
          <pc:docMk/>
          <pc:sldMk cId="1539275798" sldId="261"/>
        </pc:sldMkLst>
      </pc:sldChg>
      <pc:sldChg chg="modSp mod ord">
        <pc:chgData name="Sergey Zyulkov" userId="b690674ffefeb7ad" providerId="LiveId" clId="{E0C5830A-76DE-4943-8243-ACCF5CB301BA}" dt="2022-10-04T21:27:20.204" v="1271" actId="20577"/>
        <pc:sldMkLst>
          <pc:docMk/>
          <pc:sldMk cId="3747997753" sldId="262"/>
        </pc:sldMkLst>
        <pc:spChg chg="mod">
          <ac:chgData name="Sergey Zyulkov" userId="b690674ffefeb7ad" providerId="LiveId" clId="{E0C5830A-76DE-4943-8243-ACCF5CB301BA}" dt="2022-10-04T21:27:20.204" v="1271" actId="20577"/>
          <ac:spMkLst>
            <pc:docMk/>
            <pc:sldMk cId="3747997753" sldId="262"/>
            <ac:spMk id="3" creationId="{00000000-0000-0000-0000-000000000000}"/>
          </ac:spMkLst>
        </pc:spChg>
        <pc:spChg chg="mod">
          <ac:chgData name="Sergey Zyulkov" userId="b690674ffefeb7ad" providerId="LiveId" clId="{E0C5830A-76DE-4943-8243-ACCF5CB301BA}" dt="2022-10-04T20:55:41.786" v="1119" actId="6549"/>
          <ac:spMkLst>
            <pc:docMk/>
            <pc:sldMk cId="3747997753" sldId="262"/>
            <ac:spMk id="4" creationId="{00000000-0000-0000-0000-000000000000}"/>
          </ac:spMkLst>
        </pc:spChg>
      </pc:sldChg>
      <pc:sldChg chg="modSp mod">
        <pc:chgData name="Sergey Zyulkov" userId="b690674ffefeb7ad" providerId="LiveId" clId="{E0C5830A-76DE-4943-8243-ACCF5CB301BA}" dt="2022-10-04T23:01:49.425" v="2297" actId="14100"/>
        <pc:sldMkLst>
          <pc:docMk/>
          <pc:sldMk cId="3002356350" sldId="263"/>
        </pc:sldMkLst>
        <pc:spChg chg="mod">
          <ac:chgData name="Sergey Zyulkov" userId="b690674ffefeb7ad" providerId="LiveId" clId="{E0C5830A-76DE-4943-8243-ACCF5CB301BA}" dt="2022-10-04T23:01:49.425" v="2297" actId="14100"/>
          <ac:spMkLst>
            <pc:docMk/>
            <pc:sldMk cId="3002356350" sldId="263"/>
            <ac:spMk id="4" creationId="{00000000-0000-0000-0000-000000000000}"/>
          </ac:spMkLst>
        </pc:spChg>
        <pc:spChg chg="mod">
          <ac:chgData name="Sergey Zyulkov" userId="b690674ffefeb7ad" providerId="LiveId" clId="{E0C5830A-76DE-4943-8243-ACCF5CB301BA}" dt="2022-10-04T23:00:56.367" v="2295" actId="207"/>
          <ac:spMkLst>
            <pc:docMk/>
            <pc:sldMk cId="3002356350" sldId="263"/>
            <ac:spMk id="5" creationId="{00000000-0000-0000-0000-000000000000}"/>
          </ac:spMkLst>
        </pc:spChg>
        <pc:spChg chg="mod">
          <ac:chgData name="Sergey Zyulkov" userId="b690674ffefeb7ad" providerId="LiveId" clId="{E0C5830A-76DE-4943-8243-ACCF5CB301BA}" dt="2022-10-04T23:01:22.516" v="2296" actId="207"/>
          <ac:spMkLst>
            <pc:docMk/>
            <pc:sldMk cId="3002356350" sldId="263"/>
            <ac:spMk id="7" creationId="{00000000-0000-0000-0000-000000000000}"/>
          </ac:spMkLst>
        </pc:spChg>
      </pc:sldChg>
      <pc:sldChg chg="ord">
        <pc:chgData name="Sergey Zyulkov" userId="b690674ffefeb7ad" providerId="LiveId" clId="{E0C5830A-76DE-4943-8243-ACCF5CB301BA}" dt="2022-10-04T23:20:10.661" v="2692"/>
        <pc:sldMkLst>
          <pc:docMk/>
          <pc:sldMk cId="2457021840" sldId="264"/>
        </pc:sldMkLst>
      </pc:sldChg>
      <pc:sldChg chg="modSp del mod ord">
        <pc:chgData name="Sergey Zyulkov" userId="b690674ffefeb7ad" providerId="LiveId" clId="{E0C5830A-76DE-4943-8243-ACCF5CB301BA}" dt="2022-10-04T22:14:26.664" v="1625" actId="47"/>
        <pc:sldMkLst>
          <pc:docMk/>
          <pc:sldMk cId="3908543450" sldId="265"/>
        </pc:sldMkLst>
        <pc:spChg chg="mod">
          <ac:chgData name="Sergey Zyulkov" userId="b690674ffefeb7ad" providerId="LiveId" clId="{E0C5830A-76DE-4943-8243-ACCF5CB301BA}" dt="2022-10-04T20:57:30.630" v="1134" actId="6549"/>
          <ac:spMkLst>
            <pc:docMk/>
            <pc:sldMk cId="3908543450" sldId="265"/>
            <ac:spMk id="4" creationId="{00000000-0000-0000-0000-000000000000}"/>
          </ac:spMkLst>
        </pc:spChg>
        <pc:spChg chg="mod">
          <ac:chgData name="Sergey Zyulkov" userId="b690674ffefeb7ad" providerId="LiveId" clId="{E0C5830A-76DE-4943-8243-ACCF5CB301BA}" dt="2022-10-04T15:21:58.493" v="473" actId="207"/>
          <ac:spMkLst>
            <pc:docMk/>
            <pc:sldMk cId="3908543450" sldId="265"/>
            <ac:spMk id="22" creationId="{00000000-0000-0000-0000-000000000000}"/>
          </ac:spMkLst>
        </pc:spChg>
        <pc:spChg chg="mod">
          <ac:chgData name="Sergey Zyulkov" userId="b690674ffefeb7ad" providerId="LiveId" clId="{E0C5830A-76DE-4943-8243-ACCF5CB301BA}" dt="2022-10-04T15:22:05.436" v="476" actId="207"/>
          <ac:spMkLst>
            <pc:docMk/>
            <pc:sldMk cId="3908543450" sldId="265"/>
            <ac:spMk id="23" creationId="{00000000-0000-0000-0000-000000000000}"/>
          </ac:spMkLst>
        </pc:spChg>
        <pc:spChg chg="mod">
          <ac:chgData name="Sergey Zyulkov" userId="b690674ffefeb7ad" providerId="LiveId" clId="{E0C5830A-76DE-4943-8243-ACCF5CB301BA}" dt="2022-10-04T15:22:07.655" v="477" actId="207"/>
          <ac:spMkLst>
            <pc:docMk/>
            <pc:sldMk cId="3908543450" sldId="265"/>
            <ac:spMk id="24" creationId="{00000000-0000-0000-0000-000000000000}"/>
          </ac:spMkLst>
        </pc:spChg>
        <pc:spChg chg="mod">
          <ac:chgData name="Sergey Zyulkov" userId="b690674ffefeb7ad" providerId="LiveId" clId="{E0C5830A-76DE-4943-8243-ACCF5CB301BA}" dt="2022-10-04T15:22:02.917" v="475" actId="207"/>
          <ac:spMkLst>
            <pc:docMk/>
            <pc:sldMk cId="3908543450" sldId="265"/>
            <ac:spMk id="25" creationId="{00000000-0000-0000-0000-000000000000}"/>
          </ac:spMkLst>
        </pc:spChg>
        <pc:spChg chg="mod">
          <ac:chgData name="Sergey Zyulkov" userId="b690674ffefeb7ad" providerId="LiveId" clId="{E0C5830A-76DE-4943-8243-ACCF5CB301BA}" dt="2022-10-04T15:22:09.774" v="478" actId="207"/>
          <ac:spMkLst>
            <pc:docMk/>
            <pc:sldMk cId="3908543450" sldId="265"/>
            <ac:spMk id="26" creationId="{00000000-0000-0000-0000-000000000000}"/>
          </ac:spMkLst>
        </pc:spChg>
        <pc:spChg chg="mod">
          <ac:chgData name="Sergey Zyulkov" userId="b690674ffefeb7ad" providerId="LiveId" clId="{E0C5830A-76DE-4943-8243-ACCF5CB301BA}" dt="2022-10-04T15:22:00.766" v="474" actId="207"/>
          <ac:spMkLst>
            <pc:docMk/>
            <pc:sldMk cId="3908543450" sldId="265"/>
            <ac:spMk id="27" creationId="{00000000-0000-0000-0000-000000000000}"/>
          </ac:spMkLst>
        </pc:spChg>
      </pc:sldChg>
      <pc:sldChg chg="modSp del mod ord">
        <pc:chgData name="Sergey Zyulkov" userId="b690674ffefeb7ad" providerId="LiveId" clId="{E0C5830A-76DE-4943-8243-ACCF5CB301BA}" dt="2022-10-04T22:14:32.305" v="1626" actId="47"/>
        <pc:sldMkLst>
          <pc:docMk/>
          <pc:sldMk cId="1317673757" sldId="266"/>
        </pc:sldMkLst>
        <pc:spChg chg="mod">
          <ac:chgData name="Sergey Zyulkov" userId="b690674ffefeb7ad" providerId="LiveId" clId="{E0C5830A-76DE-4943-8243-ACCF5CB301BA}" dt="2022-10-04T20:57:16.106" v="1128" actId="20577"/>
          <ac:spMkLst>
            <pc:docMk/>
            <pc:sldMk cId="1317673757" sldId="266"/>
            <ac:spMk id="9" creationId="{00000000-0000-0000-0000-000000000000}"/>
          </ac:spMkLst>
        </pc:spChg>
        <pc:spChg chg="mod">
          <ac:chgData name="Sergey Zyulkov" userId="b690674ffefeb7ad" providerId="LiveId" clId="{E0C5830A-76DE-4943-8243-ACCF5CB301BA}" dt="2022-10-04T15:22:13.989" v="479" actId="207"/>
          <ac:spMkLst>
            <pc:docMk/>
            <pc:sldMk cId="1317673757" sldId="266"/>
            <ac:spMk id="10" creationId="{00000000-0000-0000-0000-000000000000}"/>
          </ac:spMkLst>
        </pc:spChg>
        <pc:spChg chg="mod">
          <ac:chgData name="Sergey Zyulkov" userId="b690674ffefeb7ad" providerId="LiveId" clId="{E0C5830A-76DE-4943-8243-ACCF5CB301BA}" dt="2022-10-04T15:22:15.891" v="480" actId="207"/>
          <ac:spMkLst>
            <pc:docMk/>
            <pc:sldMk cId="1317673757" sldId="266"/>
            <ac:spMk id="11" creationId="{00000000-0000-0000-0000-000000000000}"/>
          </ac:spMkLst>
        </pc:spChg>
        <pc:spChg chg="mod">
          <ac:chgData name="Sergey Zyulkov" userId="b690674ffefeb7ad" providerId="LiveId" clId="{E0C5830A-76DE-4943-8243-ACCF5CB301BA}" dt="2022-10-04T15:22:20.903" v="481" actId="207"/>
          <ac:spMkLst>
            <pc:docMk/>
            <pc:sldMk cId="1317673757" sldId="266"/>
            <ac:spMk id="12" creationId="{00000000-0000-0000-0000-000000000000}"/>
          </ac:spMkLst>
        </pc:spChg>
        <pc:spChg chg="mod">
          <ac:chgData name="Sergey Zyulkov" userId="b690674ffefeb7ad" providerId="LiveId" clId="{E0C5830A-76DE-4943-8243-ACCF5CB301BA}" dt="2022-10-04T15:22:23.022" v="482" actId="207"/>
          <ac:spMkLst>
            <pc:docMk/>
            <pc:sldMk cId="1317673757" sldId="266"/>
            <ac:spMk id="15" creationId="{00000000-0000-0000-0000-000000000000}"/>
          </ac:spMkLst>
        </pc:spChg>
        <pc:spChg chg="mod">
          <ac:chgData name="Sergey Zyulkov" userId="b690674ffefeb7ad" providerId="LiveId" clId="{E0C5830A-76DE-4943-8243-ACCF5CB301BA}" dt="2022-10-04T15:22:25.024" v="483" actId="207"/>
          <ac:spMkLst>
            <pc:docMk/>
            <pc:sldMk cId="1317673757" sldId="266"/>
            <ac:spMk id="16" creationId="{00000000-0000-0000-0000-000000000000}"/>
          </ac:spMkLst>
        </pc:spChg>
      </pc:sldChg>
      <pc:sldChg chg="modSp mod ord">
        <pc:chgData name="Sergey Zyulkov" userId="b690674ffefeb7ad" providerId="LiveId" clId="{E0C5830A-76DE-4943-8243-ACCF5CB301BA}" dt="2022-10-04T20:46:57.724" v="1010" actId="14100"/>
        <pc:sldMkLst>
          <pc:docMk/>
          <pc:sldMk cId="3024876558" sldId="267"/>
        </pc:sldMkLst>
        <pc:spChg chg="mod">
          <ac:chgData name="Sergey Zyulkov" userId="b690674ffefeb7ad" providerId="LiveId" clId="{E0C5830A-76DE-4943-8243-ACCF5CB301BA}" dt="2022-10-04T20:46:50.875" v="1009" actId="20577"/>
          <ac:spMkLst>
            <pc:docMk/>
            <pc:sldMk cId="3024876558" sldId="267"/>
            <ac:spMk id="9" creationId="{00000000-0000-0000-0000-000000000000}"/>
          </ac:spMkLst>
        </pc:spChg>
        <pc:picChg chg="mod">
          <ac:chgData name="Sergey Zyulkov" userId="b690674ffefeb7ad" providerId="LiveId" clId="{E0C5830A-76DE-4943-8243-ACCF5CB301BA}" dt="2022-10-04T20:46:57.724" v="1010" actId="14100"/>
          <ac:picMkLst>
            <pc:docMk/>
            <pc:sldMk cId="3024876558" sldId="267"/>
            <ac:picMk id="8" creationId="{00000000-0000-0000-0000-000000000000}"/>
          </ac:picMkLst>
        </pc:picChg>
      </pc:sldChg>
      <pc:sldChg chg="modSp mod ord">
        <pc:chgData name="Sergey Zyulkov" userId="b690674ffefeb7ad" providerId="LiveId" clId="{E0C5830A-76DE-4943-8243-ACCF5CB301BA}" dt="2022-10-04T23:19:25.511" v="2690"/>
        <pc:sldMkLst>
          <pc:docMk/>
          <pc:sldMk cId="3834986984" sldId="268"/>
        </pc:sldMkLst>
        <pc:spChg chg="mod">
          <ac:chgData name="Sergey Zyulkov" userId="b690674ffefeb7ad" providerId="LiveId" clId="{E0C5830A-76DE-4943-8243-ACCF5CB301BA}" dt="2022-10-04T23:18:11.138" v="2650" actId="207"/>
          <ac:spMkLst>
            <pc:docMk/>
            <pc:sldMk cId="3834986984" sldId="268"/>
            <ac:spMk id="6" creationId="{00000000-0000-0000-0000-000000000000}"/>
          </ac:spMkLst>
        </pc:spChg>
        <pc:spChg chg="mod">
          <ac:chgData name="Sergey Zyulkov" userId="b690674ffefeb7ad" providerId="LiveId" clId="{E0C5830A-76DE-4943-8243-ACCF5CB301BA}" dt="2022-10-04T23:19:10.317" v="2688" actId="14100"/>
          <ac:spMkLst>
            <pc:docMk/>
            <pc:sldMk cId="3834986984" sldId="268"/>
            <ac:spMk id="8" creationId="{00000000-0000-0000-0000-000000000000}"/>
          </ac:spMkLst>
        </pc:spChg>
      </pc:sldChg>
      <pc:sldChg chg="del">
        <pc:chgData name="Sergey Zyulkov" userId="b690674ffefeb7ad" providerId="LiveId" clId="{E0C5830A-76DE-4943-8243-ACCF5CB301BA}" dt="2022-10-04T23:22:34.746" v="2696" actId="47"/>
        <pc:sldMkLst>
          <pc:docMk/>
          <pc:sldMk cId="431320800" sldId="270"/>
        </pc:sldMkLst>
      </pc:sldChg>
      <pc:sldChg chg="addSp modSp mod modClrScheme chgLayout">
        <pc:chgData name="Sergey Zyulkov" userId="b690674ffefeb7ad" providerId="LiveId" clId="{E0C5830A-76DE-4943-8243-ACCF5CB301BA}" dt="2022-10-05T01:08:54.180" v="3975" actId="1076"/>
        <pc:sldMkLst>
          <pc:docMk/>
          <pc:sldMk cId="398845244" sldId="271"/>
        </pc:sldMkLst>
        <pc:spChg chg="add mod">
          <ac:chgData name="Sergey Zyulkov" userId="b690674ffefeb7ad" providerId="LiveId" clId="{E0C5830A-76DE-4943-8243-ACCF5CB301BA}" dt="2022-10-05T01:08:34.882" v="3971" actId="255"/>
          <ac:spMkLst>
            <pc:docMk/>
            <pc:sldMk cId="398845244" sldId="271"/>
            <ac:spMk id="2" creationId="{2A73B84D-11C9-DE49-DD44-B0742BD144D5}"/>
          </ac:spMkLst>
        </pc:spChg>
        <pc:spChg chg="mod ord">
          <ac:chgData name="Sergey Zyulkov" userId="b690674ffefeb7ad" providerId="LiveId" clId="{E0C5830A-76DE-4943-8243-ACCF5CB301BA}" dt="2022-10-05T00:35:11.431" v="3687" actId="20577"/>
          <ac:spMkLst>
            <pc:docMk/>
            <pc:sldMk cId="398845244" sldId="271"/>
            <ac:spMk id="4" creationId="{00000000-0000-0000-0000-000000000000}"/>
          </ac:spMkLst>
        </pc:spChg>
        <pc:spChg chg="add mod">
          <ac:chgData name="Sergey Zyulkov" userId="b690674ffefeb7ad" providerId="LiveId" clId="{E0C5830A-76DE-4943-8243-ACCF5CB301BA}" dt="2022-10-05T01:08:54.180" v="3975" actId="1076"/>
          <ac:spMkLst>
            <pc:docMk/>
            <pc:sldMk cId="398845244" sldId="271"/>
            <ac:spMk id="5" creationId="{BAF94F48-0FA5-E27C-2418-4D6236186E9B}"/>
          </ac:spMkLst>
        </pc:spChg>
        <pc:spChg chg="add mod">
          <ac:chgData name="Sergey Zyulkov" userId="b690674ffefeb7ad" providerId="LiveId" clId="{E0C5830A-76DE-4943-8243-ACCF5CB301BA}" dt="2022-10-05T01:08:47.008" v="3973" actId="1076"/>
          <ac:spMkLst>
            <pc:docMk/>
            <pc:sldMk cId="398845244" sldId="271"/>
            <ac:spMk id="6" creationId="{F58711CE-CACF-46C9-287C-D599165CEFBD}"/>
          </ac:spMkLst>
        </pc:spChg>
        <pc:spChg chg="add mod">
          <ac:chgData name="Sergey Zyulkov" userId="b690674ffefeb7ad" providerId="LiveId" clId="{E0C5830A-76DE-4943-8243-ACCF5CB301BA}" dt="2022-10-05T01:08:50.038" v="3974" actId="1076"/>
          <ac:spMkLst>
            <pc:docMk/>
            <pc:sldMk cId="398845244" sldId="271"/>
            <ac:spMk id="7" creationId="{F3F2CC32-95CB-2C99-AB64-6AAB637896A7}"/>
          </ac:spMkLst>
        </pc:spChg>
        <pc:spChg chg="add mod">
          <ac:chgData name="Sergey Zyulkov" userId="b690674ffefeb7ad" providerId="LiveId" clId="{E0C5830A-76DE-4943-8243-ACCF5CB301BA}" dt="2022-10-05T01:08:44.761" v="3972" actId="1076"/>
          <ac:spMkLst>
            <pc:docMk/>
            <pc:sldMk cId="398845244" sldId="271"/>
            <ac:spMk id="9" creationId="{48063382-68B7-E935-6BC8-EF853CE0C722}"/>
          </ac:spMkLst>
        </pc:spChg>
      </pc:sldChg>
      <pc:sldChg chg="addSp delSp modSp mod ord">
        <pc:chgData name="Sergey Zyulkov" userId="b690674ffefeb7ad" providerId="LiveId" clId="{E0C5830A-76DE-4943-8243-ACCF5CB301BA}" dt="2022-10-05T01:09:19.421" v="3977"/>
        <pc:sldMkLst>
          <pc:docMk/>
          <pc:sldMk cId="2216957889" sldId="272"/>
        </pc:sldMkLst>
        <pc:spChg chg="del">
          <ac:chgData name="Sergey Zyulkov" userId="b690674ffefeb7ad" providerId="LiveId" clId="{E0C5830A-76DE-4943-8243-ACCF5CB301BA}" dt="2022-10-05T00:52:59.429" v="3883" actId="21"/>
          <ac:spMkLst>
            <pc:docMk/>
            <pc:sldMk cId="2216957889" sldId="272"/>
            <ac:spMk id="3" creationId="{00000000-0000-0000-0000-000000000000}"/>
          </ac:spMkLst>
        </pc:spChg>
        <pc:spChg chg="mod">
          <ac:chgData name="Sergey Zyulkov" userId="b690674ffefeb7ad" providerId="LiveId" clId="{E0C5830A-76DE-4943-8243-ACCF5CB301BA}" dt="2022-10-05T00:53:28.469" v="3886" actId="14100"/>
          <ac:spMkLst>
            <pc:docMk/>
            <pc:sldMk cId="2216957889" sldId="272"/>
            <ac:spMk id="6" creationId="{00000000-0000-0000-0000-000000000000}"/>
          </ac:spMkLst>
        </pc:spChg>
        <pc:picChg chg="add mod">
          <ac:chgData name="Sergey Zyulkov" userId="b690674ffefeb7ad" providerId="LiveId" clId="{E0C5830A-76DE-4943-8243-ACCF5CB301BA}" dt="2022-10-05T00:53:10.600" v="3885" actId="14100"/>
          <ac:picMkLst>
            <pc:docMk/>
            <pc:sldMk cId="2216957889" sldId="272"/>
            <ac:picMk id="4" creationId="{7AE13BE8-2692-1CA4-ACA5-076FEB6A61DD}"/>
          </ac:picMkLst>
        </pc:picChg>
      </pc:sldChg>
      <pc:sldChg chg="modSp mod ord">
        <pc:chgData name="Sergey Zyulkov" userId="b690674ffefeb7ad" providerId="LiveId" clId="{E0C5830A-76DE-4943-8243-ACCF5CB301BA}" dt="2022-10-05T01:14:09.324" v="4284"/>
        <pc:sldMkLst>
          <pc:docMk/>
          <pc:sldMk cId="1539166658" sldId="273"/>
        </pc:sldMkLst>
        <pc:spChg chg="mod">
          <ac:chgData name="Sergey Zyulkov" userId="b690674ffefeb7ad" providerId="LiveId" clId="{E0C5830A-76DE-4943-8243-ACCF5CB301BA}" dt="2022-10-05T01:13:34.964" v="4282" actId="207"/>
          <ac:spMkLst>
            <pc:docMk/>
            <pc:sldMk cId="1539166658" sldId="273"/>
            <ac:spMk id="3" creationId="{00000000-0000-0000-0000-000000000000}"/>
          </ac:spMkLst>
        </pc:spChg>
        <pc:spChg chg="mod">
          <ac:chgData name="Sergey Zyulkov" userId="b690674ffefeb7ad" providerId="LiveId" clId="{E0C5830A-76DE-4943-8243-ACCF5CB301BA}" dt="2022-10-05T01:13:13.365" v="4281" actId="207"/>
          <ac:spMkLst>
            <pc:docMk/>
            <pc:sldMk cId="1539166658" sldId="273"/>
            <ac:spMk id="4" creationId="{00000000-0000-0000-0000-000000000000}"/>
          </ac:spMkLst>
        </pc:spChg>
      </pc:sldChg>
      <pc:sldChg chg="addSp delSp modSp mod">
        <pc:chgData name="Sergey Zyulkov" userId="b690674ffefeb7ad" providerId="LiveId" clId="{E0C5830A-76DE-4943-8243-ACCF5CB301BA}" dt="2022-10-04T23:11:21.930" v="2579" actId="20577"/>
        <pc:sldMkLst>
          <pc:docMk/>
          <pc:sldMk cId="1253309139" sldId="274"/>
        </pc:sldMkLst>
        <pc:spChg chg="add del mod">
          <ac:chgData name="Sergey Zyulkov" userId="b690674ffefeb7ad" providerId="LiveId" clId="{E0C5830A-76DE-4943-8243-ACCF5CB301BA}" dt="2022-10-04T22:24:29.719" v="1700" actId="207"/>
          <ac:spMkLst>
            <pc:docMk/>
            <pc:sldMk cId="1253309139" sldId="274"/>
            <ac:spMk id="4" creationId="{970D436A-AE63-7A69-C30A-BBB1B22EBD6C}"/>
          </ac:spMkLst>
        </pc:spChg>
        <pc:spChg chg="add del mod">
          <ac:chgData name="Sergey Zyulkov" userId="b690674ffefeb7ad" providerId="LiveId" clId="{E0C5830A-76DE-4943-8243-ACCF5CB301BA}" dt="2022-10-04T22:57:19.864" v="2285" actId="22"/>
          <ac:spMkLst>
            <pc:docMk/>
            <pc:sldMk cId="1253309139" sldId="274"/>
            <ac:spMk id="6" creationId="{06A943F4-DC67-4A46-EDEA-A449B5991773}"/>
          </ac:spMkLst>
        </pc:spChg>
        <pc:spChg chg="add mod">
          <ac:chgData name="Sergey Zyulkov" userId="b690674ffefeb7ad" providerId="LiveId" clId="{E0C5830A-76DE-4943-8243-ACCF5CB301BA}" dt="2022-10-04T23:11:21.930" v="2579" actId="20577"/>
          <ac:spMkLst>
            <pc:docMk/>
            <pc:sldMk cId="1253309139" sldId="274"/>
            <ac:spMk id="7" creationId="{88B0490E-E2DB-E681-8195-82B345E09E06}"/>
          </ac:spMkLst>
        </pc:spChg>
        <pc:spChg chg="del mod">
          <ac:chgData name="Sergey Zyulkov" userId="b690674ffefeb7ad" providerId="LiveId" clId="{E0C5830A-76DE-4943-8243-ACCF5CB301BA}" dt="2022-10-04T22:21:31.128" v="1658" actId="478"/>
          <ac:spMkLst>
            <pc:docMk/>
            <pc:sldMk cId="1253309139" sldId="274"/>
            <ac:spMk id="9" creationId="{00000000-0000-0000-0000-000000000000}"/>
          </ac:spMkLst>
        </pc:spChg>
        <pc:spChg chg="del mod">
          <ac:chgData name="Sergey Zyulkov" userId="b690674ffefeb7ad" providerId="LiveId" clId="{E0C5830A-76DE-4943-8243-ACCF5CB301BA}" dt="2022-10-04T22:06:08.612" v="1476" actId="478"/>
          <ac:spMkLst>
            <pc:docMk/>
            <pc:sldMk cId="1253309139" sldId="274"/>
            <ac:spMk id="10" creationId="{00000000-0000-0000-0000-000000000000}"/>
          </ac:spMkLst>
        </pc:spChg>
        <pc:spChg chg="mod">
          <ac:chgData name="Sergey Zyulkov" userId="b690674ffefeb7ad" providerId="LiveId" clId="{E0C5830A-76DE-4943-8243-ACCF5CB301BA}" dt="2022-10-04T23:10:53.935" v="2575" actId="1076"/>
          <ac:spMkLst>
            <pc:docMk/>
            <pc:sldMk cId="1253309139" sldId="274"/>
            <ac:spMk id="11" creationId="{00000000-0000-0000-0000-000000000000}"/>
          </ac:spMkLst>
        </pc:spChg>
        <pc:spChg chg="mod">
          <ac:chgData name="Sergey Zyulkov" userId="b690674ffefeb7ad" providerId="LiveId" clId="{E0C5830A-76DE-4943-8243-ACCF5CB301BA}" dt="2022-10-04T23:10:57.559" v="2576" actId="1076"/>
          <ac:spMkLst>
            <pc:docMk/>
            <pc:sldMk cId="1253309139" sldId="274"/>
            <ac:spMk id="12" creationId="{00000000-0000-0000-0000-000000000000}"/>
          </ac:spMkLst>
        </pc:spChg>
        <pc:spChg chg="mod">
          <ac:chgData name="Sergey Zyulkov" userId="b690674ffefeb7ad" providerId="LiveId" clId="{E0C5830A-76DE-4943-8243-ACCF5CB301BA}" dt="2022-10-04T22:09:01.798" v="1507" actId="20577"/>
          <ac:spMkLst>
            <pc:docMk/>
            <pc:sldMk cId="1253309139" sldId="274"/>
            <ac:spMk id="15" creationId="{00000000-0000-0000-0000-000000000000}"/>
          </ac:spMkLst>
        </pc:spChg>
        <pc:spChg chg="mod">
          <ac:chgData name="Sergey Zyulkov" userId="b690674ffefeb7ad" providerId="LiveId" clId="{E0C5830A-76DE-4943-8243-ACCF5CB301BA}" dt="2022-10-04T22:56:56.003" v="2281" actId="5793"/>
          <ac:spMkLst>
            <pc:docMk/>
            <pc:sldMk cId="1253309139" sldId="274"/>
            <ac:spMk id="16" creationId="{00000000-0000-0000-0000-000000000000}"/>
          </ac:spMkLst>
        </pc:spChg>
        <pc:picChg chg="add del mod">
          <ac:chgData name="Sergey Zyulkov" userId="b690674ffefeb7ad" providerId="LiveId" clId="{E0C5830A-76DE-4943-8243-ACCF5CB301BA}" dt="2022-10-04T22:23:05.764" v="1693" actId="478"/>
          <ac:picMkLst>
            <pc:docMk/>
            <pc:sldMk cId="1253309139" sldId="274"/>
            <ac:picMk id="2" creationId="{FE2C3AE6-5F91-612C-82B9-4A032F985D64}"/>
          </ac:picMkLst>
        </pc:picChg>
      </pc:sldChg>
      <pc:sldChg chg="del">
        <pc:chgData name="Sergey Zyulkov" userId="b690674ffefeb7ad" providerId="LiveId" clId="{E0C5830A-76DE-4943-8243-ACCF5CB301BA}" dt="2022-10-04T15:08:50.766" v="285" actId="47"/>
        <pc:sldMkLst>
          <pc:docMk/>
          <pc:sldMk cId="3675368178" sldId="274"/>
        </pc:sldMkLst>
      </pc:sldChg>
      <pc:sldChg chg="addSp delSp modSp mod ord setBg">
        <pc:chgData name="Sergey Zyulkov" userId="b690674ffefeb7ad" providerId="LiveId" clId="{E0C5830A-76DE-4943-8243-ACCF5CB301BA}" dt="2022-10-04T23:13:30.608" v="2606" actId="313"/>
        <pc:sldMkLst>
          <pc:docMk/>
          <pc:sldMk cId="898313201" sldId="275"/>
        </pc:sldMkLst>
        <pc:spChg chg="add del mod">
          <ac:chgData name="Sergey Zyulkov" userId="b690674ffefeb7ad" providerId="LiveId" clId="{E0C5830A-76DE-4943-8243-ACCF5CB301BA}" dt="2022-10-04T20:49:47.864" v="1045" actId="26606"/>
          <ac:spMkLst>
            <pc:docMk/>
            <pc:sldMk cId="898313201" sldId="275"/>
            <ac:spMk id="3" creationId="{00000000-0000-0000-0000-000000000000}"/>
          </ac:spMkLst>
        </pc:spChg>
        <pc:spChg chg="mod">
          <ac:chgData name="Sergey Zyulkov" userId="b690674ffefeb7ad" providerId="LiveId" clId="{E0C5830A-76DE-4943-8243-ACCF5CB301BA}" dt="2022-10-04T20:49:47.864" v="1045" actId="26606"/>
          <ac:spMkLst>
            <pc:docMk/>
            <pc:sldMk cId="898313201" sldId="275"/>
            <ac:spMk id="4" creationId="{00000000-0000-0000-0000-000000000000}"/>
          </ac:spMkLst>
        </pc:spChg>
        <pc:spChg chg="add del">
          <ac:chgData name="Sergey Zyulkov" userId="b690674ffefeb7ad" providerId="LiveId" clId="{E0C5830A-76DE-4943-8243-ACCF5CB301BA}" dt="2022-10-04T20:49:15.298" v="1038" actId="26606"/>
          <ac:spMkLst>
            <pc:docMk/>
            <pc:sldMk cId="898313201" sldId="275"/>
            <ac:spMk id="10" creationId="{B819A166-7571-4003-A6B8-B62034C3ED30}"/>
          </ac:spMkLst>
        </pc:spChg>
        <pc:spChg chg="add del">
          <ac:chgData name="Sergey Zyulkov" userId="b690674ffefeb7ad" providerId="LiveId" clId="{E0C5830A-76DE-4943-8243-ACCF5CB301BA}" dt="2022-10-04T20:49:29.889" v="1040" actId="26606"/>
          <ac:spMkLst>
            <pc:docMk/>
            <pc:sldMk cId="898313201" sldId="275"/>
            <ac:spMk id="12" creationId="{52D502E5-F6B4-4D58-B4AE-FC466FF15EE8}"/>
          </ac:spMkLst>
        </pc:spChg>
        <pc:spChg chg="add del">
          <ac:chgData name="Sergey Zyulkov" userId="b690674ffefeb7ad" providerId="LiveId" clId="{E0C5830A-76DE-4943-8243-ACCF5CB301BA}" dt="2022-10-04T20:49:29.889" v="1040" actId="26606"/>
          <ac:spMkLst>
            <pc:docMk/>
            <pc:sldMk cId="898313201" sldId="275"/>
            <ac:spMk id="13" creationId="{53B021B3-DE93-4AB7-8A18-CF5F1CED88B8}"/>
          </ac:spMkLst>
        </pc:spChg>
        <pc:spChg chg="add del">
          <ac:chgData name="Sergey Zyulkov" userId="b690674ffefeb7ad" providerId="LiveId" clId="{E0C5830A-76DE-4943-8243-ACCF5CB301BA}" dt="2022-10-04T20:49:29.889" v="1040" actId="26606"/>
          <ac:spMkLst>
            <pc:docMk/>
            <pc:sldMk cId="898313201" sldId="275"/>
            <ac:spMk id="14" creationId="{9DECDBF4-02B6-4BB4-B65B-B8107AD6A9E8}"/>
          </ac:spMkLst>
        </pc:spChg>
        <pc:spChg chg="add">
          <ac:chgData name="Sergey Zyulkov" userId="b690674ffefeb7ad" providerId="LiveId" clId="{E0C5830A-76DE-4943-8243-ACCF5CB301BA}" dt="2022-10-04T20:49:47.864" v="1045" actId="26606"/>
          <ac:spMkLst>
            <pc:docMk/>
            <pc:sldMk cId="898313201" sldId="275"/>
            <ac:spMk id="16" creationId="{3150CB11-0C61-439E-910F-5787759E72A0}"/>
          </ac:spMkLst>
        </pc:spChg>
        <pc:spChg chg="add">
          <ac:chgData name="Sergey Zyulkov" userId="b690674ffefeb7ad" providerId="LiveId" clId="{E0C5830A-76DE-4943-8243-ACCF5CB301BA}" dt="2022-10-04T20:49:47.864" v="1045" actId="26606"/>
          <ac:spMkLst>
            <pc:docMk/>
            <pc:sldMk cId="898313201" sldId="275"/>
            <ac:spMk id="18" creationId="{43F8A58B-5155-44CE-A5FF-7647B47D0A7A}"/>
          </ac:spMkLst>
        </pc:spChg>
        <pc:spChg chg="add del">
          <ac:chgData name="Sergey Zyulkov" userId="b690674ffefeb7ad" providerId="LiveId" clId="{E0C5830A-76DE-4943-8243-ACCF5CB301BA}" dt="2022-10-04T20:49:47.817" v="1044" actId="26606"/>
          <ac:spMkLst>
            <pc:docMk/>
            <pc:sldMk cId="898313201" sldId="275"/>
            <ac:spMk id="19" creationId="{B819A166-7571-4003-A6B8-B62034C3ED30}"/>
          </ac:spMkLst>
        </pc:spChg>
        <pc:spChg chg="add">
          <ac:chgData name="Sergey Zyulkov" userId="b690674ffefeb7ad" providerId="LiveId" clId="{E0C5830A-76DE-4943-8243-ACCF5CB301BA}" dt="2022-10-04T20:49:47.864" v="1045" actId="26606"/>
          <ac:spMkLst>
            <pc:docMk/>
            <pc:sldMk cId="898313201" sldId="275"/>
            <ac:spMk id="22" creationId="{BACC6370-2D7E-4714-9D71-7542949D7D5D}"/>
          </ac:spMkLst>
        </pc:spChg>
        <pc:spChg chg="add">
          <ac:chgData name="Sergey Zyulkov" userId="b690674ffefeb7ad" providerId="LiveId" clId="{E0C5830A-76DE-4943-8243-ACCF5CB301BA}" dt="2022-10-04T20:49:47.864" v="1045" actId="26606"/>
          <ac:spMkLst>
            <pc:docMk/>
            <pc:sldMk cId="898313201" sldId="275"/>
            <ac:spMk id="23" creationId="{256B2C21-A230-48C0-8DF1-C46611373C44}"/>
          </ac:spMkLst>
        </pc:spChg>
        <pc:spChg chg="add">
          <ac:chgData name="Sergey Zyulkov" userId="b690674ffefeb7ad" providerId="LiveId" clId="{E0C5830A-76DE-4943-8243-ACCF5CB301BA}" dt="2022-10-04T20:49:47.864" v="1045" actId="26606"/>
          <ac:spMkLst>
            <pc:docMk/>
            <pc:sldMk cId="898313201" sldId="275"/>
            <ac:spMk id="24" creationId="{3847E18C-932D-4C95-AABA-FEC7C9499AD7}"/>
          </ac:spMkLst>
        </pc:spChg>
        <pc:spChg chg="add">
          <ac:chgData name="Sergey Zyulkov" userId="b690674ffefeb7ad" providerId="LiveId" clId="{E0C5830A-76DE-4943-8243-ACCF5CB301BA}" dt="2022-10-04T20:49:47.864" v="1045" actId="26606"/>
          <ac:spMkLst>
            <pc:docMk/>
            <pc:sldMk cId="898313201" sldId="275"/>
            <ac:spMk id="25" creationId="{443F2ACA-E6D6-4028-82DD-F03C262D5DE6}"/>
          </ac:spMkLst>
        </pc:spChg>
        <pc:graphicFrameChg chg="add del">
          <ac:chgData name="Sergey Zyulkov" userId="b690674ffefeb7ad" providerId="LiveId" clId="{E0C5830A-76DE-4943-8243-ACCF5CB301BA}" dt="2022-10-04T20:49:15.298" v="1038" actId="26606"/>
          <ac:graphicFrameMkLst>
            <pc:docMk/>
            <pc:sldMk cId="898313201" sldId="275"/>
            <ac:graphicFrameMk id="6" creationId="{C29D9F08-B6BA-3515-87EF-763F7AF60EE2}"/>
          </ac:graphicFrameMkLst>
        </pc:graphicFrameChg>
        <pc:graphicFrameChg chg="add del">
          <ac:chgData name="Sergey Zyulkov" userId="b690674ffefeb7ad" providerId="LiveId" clId="{E0C5830A-76DE-4943-8243-ACCF5CB301BA}" dt="2022-10-04T20:49:29.889" v="1040" actId="26606"/>
          <ac:graphicFrameMkLst>
            <pc:docMk/>
            <pc:sldMk cId="898313201" sldId="275"/>
            <ac:graphicFrameMk id="15" creationId="{C2FD7E92-D1DB-9331-EA68-DF7CAF549B52}"/>
          </ac:graphicFrameMkLst>
        </pc:graphicFrameChg>
        <pc:graphicFrameChg chg="add del">
          <ac:chgData name="Sergey Zyulkov" userId="b690674ffefeb7ad" providerId="LiveId" clId="{E0C5830A-76DE-4943-8243-ACCF5CB301BA}" dt="2022-10-04T20:49:34.881" v="1042" actId="26606"/>
          <ac:graphicFrameMkLst>
            <pc:docMk/>
            <pc:sldMk cId="898313201" sldId="275"/>
            <ac:graphicFrameMk id="17" creationId="{B2881C51-C983-C735-F012-FB8A26C76602}"/>
          </ac:graphicFrameMkLst>
        </pc:graphicFrameChg>
        <pc:graphicFrameChg chg="add del">
          <ac:chgData name="Sergey Zyulkov" userId="b690674ffefeb7ad" providerId="LiveId" clId="{E0C5830A-76DE-4943-8243-ACCF5CB301BA}" dt="2022-10-04T20:49:47.817" v="1044" actId="26606"/>
          <ac:graphicFrameMkLst>
            <pc:docMk/>
            <pc:sldMk cId="898313201" sldId="275"/>
            <ac:graphicFrameMk id="20" creationId="{C29D9F08-B6BA-3515-87EF-763F7AF60EE2}"/>
          </ac:graphicFrameMkLst>
        </pc:graphicFrameChg>
        <pc:graphicFrameChg chg="add mod">
          <ac:chgData name="Sergey Zyulkov" userId="b690674ffefeb7ad" providerId="LiveId" clId="{E0C5830A-76DE-4943-8243-ACCF5CB301BA}" dt="2022-10-04T23:13:30.608" v="2606" actId="313"/>
          <ac:graphicFrameMkLst>
            <pc:docMk/>
            <pc:sldMk cId="898313201" sldId="275"/>
            <ac:graphicFrameMk id="26" creationId="{2CC154A1-9C81-3BAF-739D-4B8FB173A899}"/>
          </ac:graphicFrameMkLst>
        </pc:graphicFrameChg>
      </pc:sldChg>
      <pc:sldChg chg="addSp delSp modSp mod">
        <pc:chgData name="Sergey Zyulkov" userId="b690674ffefeb7ad" providerId="LiveId" clId="{E0C5830A-76DE-4943-8243-ACCF5CB301BA}" dt="2022-10-04T20:45:46.262" v="983" actId="20577"/>
        <pc:sldMkLst>
          <pc:docMk/>
          <pc:sldMk cId="2370526809" sldId="276"/>
        </pc:sldMkLst>
        <pc:spChg chg="add mod">
          <ac:chgData name="Sergey Zyulkov" userId="b690674ffefeb7ad" providerId="LiveId" clId="{E0C5830A-76DE-4943-8243-ACCF5CB301BA}" dt="2022-10-04T20:31:10.309" v="930" actId="14100"/>
          <ac:spMkLst>
            <pc:docMk/>
            <pc:sldMk cId="2370526809" sldId="276"/>
            <ac:spMk id="4" creationId="{405EFE50-C196-C7FE-5028-5A29833A0AD7}"/>
          </ac:spMkLst>
        </pc:spChg>
        <pc:spChg chg="add mod">
          <ac:chgData name="Sergey Zyulkov" userId="b690674ffefeb7ad" providerId="LiveId" clId="{E0C5830A-76DE-4943-8243-ACCF5CB301BA}" dt="2022-10-04T20:45:46.262" v="983" actId="20577"/>
          <ac:spMkLst>
            <pc:docMk/>
            <pc:sldMk cId="2370526809" sldId="276"/>
            <ac:spMk id="7" creationId="{2A200E31-29D2-5B2A-3EFD-BA3ED55FBAF2}"/>
          </ac:spMkLst>
        </pc:spChg>
        <pc:spChg chg="mod">
          <ac:chgData name="Sergey Zyulkov" userId="b690674ffefeb7ad" providerId="LiveId" clId="{E0C5830A-76DE-4943-8243-ACCF5CB301BA}" dt="2022-10-04T20:29:34.443" v="847" actId="122"/>
          <ac:spMkLst>
            <pc:docMk/>
            <pc:sldMk cId="2370526809" sldId="276"/>
            <ac:spMk id="9" creationId="{00000000-0000-0000-0000-000000000000}"/>
          </ac:spMkLst>
        </pc:spChg>
        <pc:spChg chg="del">
          <ac:chgData name="Sergey Zyulkov" userId="b690674ffefeb7ad" providerId="LiveId" clId="{E0C5830A-76DE-4943-8243-ACCF5CB301BA}" dt="2022-10-04T20:27:46.950" v="739" actId="478"/>
          <ac:spMkLst>
            <pc:docMk/>
            <pc:sldMk cId="2370526809" sldId="276"/>
            <ac:spMk id="12" creationId="{00000000-0000-0000-0000-000000000000}"/>
          </ac:spMkLst>
        </pc:spChg>
        <pc:spChg chg="del mod">
          <ac:chgData name="Sergey Zyulkov" userId="b690674ffefeb7ad" providerId="LiveId" clId="{E0C5830A-76DE-4943-8243-ACCF5CB301BA}" dt="2022-10-04T20:28:12.163" v="760" actId="21"/>
          <ac:spMkLst>
            <pc:docMk/>
            <pc:sldMk cId="2370526809" sldId="276"/>
            <ac:spMk id="13" creationId="{00000000-0000-0000-0000-000000000000}"/>
          </ac:spMkLst>
        </pc:spChg>
        <pc:picChg chg="add mod">
          <ac:chgData name="Sergey Zyulkov" userId="b690674ffefeb7ad" providerId="LiveId" clId="{E0C5830A-76DE-4943-8243-ACCF5CB301BA}" dt="2022-10-04T20:31:05.660" v="929" actId="1076"/>
          <ac:picMkLst>
            <pc:docMk/>
            <pc:sldMk cId="2370526809" sldId="276"/>
            <ac:picMk id="3" creationId="{7E0D5072-3EBD-3076-9D1F-DED73FECA500}"/>
          </ac:picMkLst>
        </pc:picChg>
        <pc:picChg chg="add del mod">
          <ac:chgData name="Sergey Zyulkov" userId="b690674ffefeb7ad" providerId="LiveId" clId="{E0C5830A-76DE-4943-8243-ACCF5CB301BA}" dt="2022-10-04T20:38:28.876" v="939" actId="478"/>
          <ac:picMkLst>
            <pc:docMk/>
            <pc:sldMk cId="2370526809" sldId="276"/>
            <ac:picMk id="5" creationId="{3A296BDD-EAA3-0C87-35D3-23E5BA99902F}"/>
          </ac:picMkLst>
        </pc:picChg>
        <pc:picChg chg="add mod">
          <ac:chgData name="Sergey Zyulkov" userId="b690674ffefeb7ad" providerId="LiveId" clId="{E0C5830A-76DE-4943-8243-ACCF5CB301BA}" dt="2022-10-04T20:44:56.177" v="944" actId="1076"/>
          <ac:picMkLst>
            <pc:docMk/>
            <pc:sldMk cId="2370526809" sldId="276"/>
            <ac:picMk id="6" creationId="{E5164CD0-A25A-A0FC-3F58-FFBBB49A1BB6}"/>
          </ac:picMkLst>
        </pc:picChg>
        <pc:picChg chg="del">
          <ac:chgData name="Sergey Zyulkov" userId="b690674ffefeb7ad" providerId="LiveId" clId="{E0C5830A-76DE-4943-8243-ACCF5CB301BA}" dt="2022-10-04T20:25:46.709" v="733" actId="478"/>
          <ac:picMkLst>
            <pc:docMk/>
            <pc:sldMk cId="2370526809" sldId="276"/>
            <ac:picMk id="8" creationId="{00000000-0000-0000-0000-000000000000}"/>
          </ac:picMkLst>
        </pc:picChg>
      </pc:sldChg>
      <pc:sldChg chg="addSp delSp modSp add del mod">
        <pc:chgData name="Sergey Zyulkov" userId="b690674ffefeb7ad" providerId="LiveId" clId="{E0C5830A-76DE-4943-8243-ACCF5CB301BA}" dt="2022-10-04T21:19:25.085" v="1180" actId="47"/>
        <pc:sldMkLst>
          <pc:docMk/>
          <pc:sldMk cId="1219256667" sldId="277"/>
        </pc:sldMkLst>
        <pc:spChg chg="mod">
          <ac:chgData name="Sergey Zyulkov" userId="b690674ffefeb7ad" providerId="LiveId" clId="{E0C5830A-76DE-4943-8243-ACCF5CB301BA}" dt="2022-10-04T20:58:32.661" v="1173" actId="20577"/>
          <ac:spMkLst>
            <pc:docMk/>
            <pc:sldMk cId="1219256667" sldId="277"/>
            <ac:spMk id="9" creationId="{00000000-0000-0000-0000-000000000000}"/>
          </ac:spMkLst>
        </pc:spChg>
        <pc:spChg chg="add del">
          <ac:chgData name="Sergey Zyulkov" userId="b690674ffefeb7ad" providerId="LiveId" clId="{E0C5830A-76DE-4943-8243-ACCF5CB301BA}" dt="2022-10-04T20:58:50.275" v="1175" actId="478"/>
          <ac:spMkLst>
            <pc:docMk/>
            <pc:sldMk cId="1219256667" sldId="277"/>
            <ac:spMk id="10" creationId="{00000000-0000-0000-0000-000000000000}"/>
          </ac:spMkLst>
        </pc:spChg>
      </pc:sldChg>
      <pc:sldChg chg="addSp delSp modSp add del mod setBg setClrOvrMap">
        <pc:chgData name="Sergey Zyulkov" userId="b690674ffefeb7ad" providerId="LiveId" clId="{E0C5830A-76DE-4943-8243-ACCF5CB301BA}" dt="2022-10-04T22:55:56.628" v="2246" actId="207"/>
        <pc:sldMkLst>
          <pc:docMk/>
          <pc:sldMk cId="178933273" sldId="278"/>
        </pc:sldMkLst>
        <pc:spChg chg="mod">
          <ac:chgData name="Sergey Zyulkov" userId="b690674ffefeb7ad" providerId="LiveId" clId="{E0C5830A-76DE-4943-8243-ACCF5CB301BA}" dt="2022-10-04T22:55:56.628" v="2246" actId="207"/>
          <ac:spMkLst>
            <pc:docMk/>
            <pc:sldMk cId="178933273" sldId="278"/>
            <ac:spMk id="4" creationId="{00000000-0000-0000-0000-000000000000}"/>
          </ac:spMkLst>
        </pc:spChg>
        <pc:spChg chg="add del mod">
          <ac:chgData name="Sergey Zyulkov" userId="b690674ffefeb7ad" providerId="LiveId" clId="{E0C5830A-76DE-4943-8243-ACCF5CB301BA}" dt="2022-10-04T22:28:20.375" v="1753" actId="26606"/>
          <ac:spMkLst>
            <pc:docMk/>
            <pc:sldMk cId="178933273" sldId="278"/>
            <ac:spMk id="5" creationId="{00000000-0000-0000-0000-000000000000}"/>
          </ac:spMkLst>
        </pc:spChg>
        <pc:spChg chg="mod">
          <ac:chgData name="Sergey Zyulkov" userId="b690674ffefeb7ad" providerId="LiveId" clId="{E0C5830A-76DE-4943-8243-ACCF5CB301BA}" dt="2022-10-04T22:36:19.365" v="2022" actId="6549"/>
          <ac:spMkLst>
            <pc:docMk/>
            <pc:sldMk cId="178933273" sldId="278"/>
            <ac:spMk id="7" creationId="{00000000-0000-0000-0000-000000000000}"/>
          </ac:spMkLst>
        </pc:spChg>
        <pc:spChg chg="add del">
          <ac:chgData name="Sergey Zyulkov" userId="b690674ffefeb7ad" providerId="LiveId" clId="{E0C5830A-76DE-4943-8243-ACCF5CB301BA}" dt="2022-10-04T22:27:40.484" v="1736" actId="26606"/>
          <ac:spMkLst>
            <pc:docMk/>
            <pc:sldMk cId="178933273" sldId="278"/>
            <ac:spMk id="12" creationId="{907EF6B7-1338-4443-8C46-6A318D952DFD}"/>
          </ac:spMkLst>
        </pc:spChg>
        <pc:spChg chg="add del">
          <ac:chgData name="Sergey Zyulkov" userId="b690674ffefeb7ad" providerId="LiveId" clId="{E0C5830A-76DE-4943-8243-ACCF5CB301BA}" dt="2022-10-04T22:27:53.788" v="1738" actId="26606"/>
          <ac:spMkLst>
            <pc:docMk/>
            <pc:sldMk cId="178933273" sldId="278"/>
            <ac:spMk id="13" creationId="{7517A47C-B2E5-4B79-8061-D74B1311AF6E}"/>
          </ac:spMkLst>
        </pc:spChg>
        <pc:spChg chg="add del">
          <ac:chgData name="Sergey Zyulkov" userId="b690674ffefeb7ad" providerId="LiveId" clId="{E0C5830A-76DE-4943-8243-ACCF5CB301BA}" dt="2022-10-04T22:27:40.484" v="1736" actId="26606"/>
          <ac:spMkLst>
            <pc:docMk/>
            <pc:sldMk cId="178933273" sldId="278"/>
            <ac:spMk id="14" creationId="{DAAE4CDD-124C-4DCF-9584-B6033B545DD5}"/>
          </ac:spMkLst>
        </pc:spChg>
        <pc:spChg chg="add del">
          <ac:chgData name="Sergey Zyulkov" userId="b690674ffefeb7ad" providerId="LiveId" clId="{E0C5830A-76DE-4943-8243-ACCF5CB301BA}" dt="2022-10-04T22:27:53.788" v="1738" actId="26606"/>
          <ac:spMkLst>
            <pc:docMk/>
            <pc:sldMk cId="178933273" sldId="278"/>
            <ac:spMk id="15" creationId="{C505E780-2083-4CB5-A42A-5E0E2908ECC3}"/>
          </ac:spMkLst>
        </pc:spChg>
        <pc:spChg chg="add del">
          <ac:chgData name="Sergey Zyulkov" userId="b690674ffefeb7ad" providerId="LiveId" clId="{E0C5830A-76DE-4943-8243-ACCF5CB301BA}" dt="2022-10-04T22:27:40.484" v="1736" actId="26606"/>
          <ac:spMkLst>
            <pc:docMk/>
            <pc:sldMk cId="178933273" sldId="278"/>
            <ac:spMk id="16" creationId="{081E4A58-353D-44AE-B2FC-2A74E2E400F7}"/>
          </ac:spMkLst>
        </pc:spChg>
        <pc:spChg chg="add del">
          <ac:chgData name="Sergey Zyulkov" userId="b690674ffefeb7ad" providerId="LiveId" clId="{E0C5830A-76DE-4943-8243-ACCF5CB301BA}" dt="2022-10-04T22:27:53.788" v="1738" actId="26606"/>
          <ac:spMkLst>
            <pc:docMk/>
            <pc:sldMk cId="178933273" sldId="278"/>
            <ac:spMk id="17" creationId="{D2C0AE1C-0118-41AE-8A10-7CDCBF10E96F}"/>
          </ac:spMkLst>
        </pc:spChg>
        <pc:spChg chg="add del">
          <ac:chgData name="Sergey Zyulkov" userId="b690674ffefeb7ad" providerId="LiveId" clId="{E0C5830A-76DE-4943-8243-ACCF5CB301BA}" dt="2022-10-04T22:28:20.344" v="1752" actId="26606"/>
          <ac:spMkLst>
            <pc:docMk/>
            <pc:sldMk cId="178933273" sldId="278"/>
            <ac:spMk id="18" creationId="{2EC40DB1-B719-4A13-9A4D-0966B4B27866}"/>
          </ac:spMkLst>
        </pc:spChg>
        <pc:spChg chg="add del">
          <ac:chgData name="Sergey Zyulkov" userId="b690674ffefeb7ad" providerId="LiveId" clId="{E0C5830A-76DE-4943-8243-ACCF5CB301BA}" dt="2022-10-04T22:27:53.788" v="1738" actId="26606"/>
          <ac:spMkLst>
            <pc:docMk/>
            <pc:sldMk cId="178933273" sldId="278"/>
            <ac:spMk id="19" creationId="{463EEC44-1BA3-44ED-81FC-A644B04B2A44}"/>
          </ac:spMkLst>
        </pc:spChg>
        <pc:spChg chg="add del">
          <ac:chgData name="Sergey Zyulkov" userId="b690674ffefeb7ad" providerId="LiveId" clId="{E0C5830A-76DE-4943-8243-ACCF5CB301BA}" dt="2022-10-04T22:28:20.344" v="1752" actId="26606"/>
          <ac:spMkLst>
            <pc:docMk/>
            <pc:sldMk cId="178933273" sldId="278"/>
            <ac:spMk id="20" creationId="{82211336-CFF3-412D-868A-6679C1004C45}"/>
          </ac:spMkLst>
        </pc:spChg>
        <pc:spChg chg="add del">
          <ac:chgData name="Sergey Zyulkov" userId="b690674ffefeb7ad" providerId="LiveId" clId="{E0C5830A-76DE-4943-8243-ACCF5CB301BA}" dt="2022-10-04T22:28:05.833" v="1742" actId="26606"/>
          <ac:spMkLst>
            <pc:docMk/>
            <pc:sldMk cId="178933273" sldId="278"/>
            <ac:spMk id="23" creationId="{443F2ACA-E6D6-4028-82DD-F03C262D5DE6}"/>
          </ac:spMkLst>
        </pc:spChg>
        <pc:spChg chg="add del">
          <ac:chgData name="Sergey Zyulkov" userId="b690674ffefeb7ad" providerId="LiveId" clId="{E0C5830A-76DE-4943-8243-ACCF5CB301BA}" dt="2022-10-04T22:28:05.833" v="1742" actId="26606"/>
          <ac:spMkLst>
            <pc:docMk/>
            <pc:sldMk cId="178933273" sldId="278"/>
            <ac:spMk id="24" creationId="{BACC6370-2D7E-4714-9D71-7542949D7D5D}"/>
          </ac:spMkLst>
        </pc:spChg>
        <pc:spChg chg="add del">
          <ac:chgData name="Sergey Zyulkov" userId="b690674ffefeb7ad" providerId="LiveId" clId="{E0C5830A-76DE-4943-8243-ACCF5CB301BA}" dt="2022-10-04T22:28:05.833" v="1742" actId="26606"/>
          <ac:spMkLst>
            <pc:docMk/>
            <pc:sldMk cId="178933273" sldId="278"/>
            <ac:spMk id="25" creationId="{256B2C21-A230-48C0-8DF1-C46611373C44}"/>
          </ac:spMkLst>
        </pc:spChg>
        <pc:spChg chg="add del">
          <ac:chgData name="Sergey Zyulkov" userId="b690674ffefeb7ad" providerId="LiveId" clId="{E0C5830A-76DE-4943-8243-ACCF5CB301BA}" dt="2022-10-04T22:28:05.833" v="1742" actId="26606"/>
          <ac:spMkLst>
            <pc:docMk/>
            <pc:sldMk cId="178933273" sldId="278"/>
            <ac:spMk id="26" creationId="{3847E18C-932D-4C95-AABA-FEC7C9499AD7}"/>
          </ac:spMkLst>
        </pc:spChg>
        <pc:spChg chg="add del">
          <ac:chgData name="Sergey Zyulkov" userId="b690674ffefeb7ad" providerId="LiveId" clId="{E0C5830A-76DE-4943-8243-ACCF5CB301BA}" dt="2022-10-04T22:28:05.833" v="1742" actId="26606"/>
          <ac:spMkLst>
            <pc:docMk/>
            <pc:sldMk cId="178933273" sldId="278"/>
            <ac:spMk id="27" creationId="{3150CB11-0C61-439E-910F-5787759E72A0}"/>
          </ac:spMkLst>
        </pc:spChg>
        <pc:spChg chg="add del">
          <ac:chgData name="Sergey Zyulkov" userId="b690674ffefeb7ad" providerId="LiveId" clId="{E0C5830A-76DE-4943-8243-ACCF5CB301BA}" dt="2022-10-04T22:28:05.833" v="1742" actId="26606"/>
          <ac:spMkLst>
            <pc:docMk/>
            <pc:sldMk cId="178933273" sldId="278"/>
            <ac:spMk id="28" creationId="{43F8A58B-5155-44CE-A5FF-7647B47D0A7A}"/>
          </ac:spMkLst>
        </pc:spChg>
        <pc:spChg chg="add del">
          <ac:chgData name="Sergey Zyulkov" userId="b690674ffefeb7ad" providerId="LiveId" clId="{E0C5830A-76DE-4943-8243-ACCF5CB301BA}" dt="2022-10-04T22:28:07.789" v="1744" actId="26606"/>
          <ac:spMkLst>
            <pc:docMk/>
            <pc:sldMk cId="178933273" sldId="278"/>
            <ac:spMk id="31" creationId="{2E442304-DDBD-4F7B-8017-36BCC863FB40}"/>
          </ac:spMkLst>
        </pc:spChg>
        <pc:spChg chg="add del">
          <ac:chgData name="Sergey Zyulkov" userId="b690674ffefeb7ad" providerId="LiveId" clId="{E0C5830A-76DE-4943-8243-ACCF5CB301BA}" dt="2022-10-04T22:28:07.789" v="1744" actId="26606"/>
          <ac:spMkLst>
            <pc:docMk/>
            <pc:sldMk cId="178933273" sldId="278"/>
            <ac:spMk id="32" creationId="{5E107275-3853-46FD-A241-DE4355A42675}"/>
          </ac:spMkLst>
        </pc:spChg>
        <pc:spChg chg="add del">
          <ac:chgData name="Sergey Zyulkov" userId="b690674ffefeb7ad" providerId="LiveId" clId="{E0C5830A-76DE-4943-8243-ACCF5CB301BA}" dt="2022-10-04T22:28:12.773" v="1746" actId="26606"/>
          <ac:spMkLst>
            <pc:docMk/>
            <pc:sldMk cId="178933273" sldId="278"/>
            <ac:spMk id="35" creationId="{BACC6370-2D7E-4714-9D71-7542949D7D5D}"/>
          </ac:spMkLst>
        </pc:spChg>
        <pc:spChg chg="add del">
          <ac:chgData name="Sergey Zyulkov" userId="b690674ffefeb7ad" providerId="LiveId" clId="{E0C5830A-76DE-4943-8243-ACCF5CB301BA}" dt="2022-10-04T22:28:12.773" v="1746" actId="26606"/>
          <ac:spMkLst>
            <pc:docMk/>
            <pc:sldMk cId="178933273" sldId="278"/>
            <ac:spMk id="36" creationId="{256B2C21-A230-48C0-8DF1-C46611373C44}"/>
          </ac:spMkLst>
        </pc:spChg>
        <pc:spChg chg="add del">
          <ac:chgData name="Sergey Zyulkov" userId="b690674ffefeb7ad" providerId="LiveId" clId="{E0C5830A-76DE-4943-8243-ACCF5CB301BA}" dt="2022-10-04T22:28:12.773" v="1746" actId="26606"/>
          <ac:spMkLst>
            <pc:docMk/>
            <pc:sldMk cId="178933273" sldId="278"/>
            <ac:spMk id="37" creationId="{3847E18C-932D-4C95-AABA-FEC7C9499AD7}"/>
          </ac:spMkLst>
        </pc:spChg>
        <pc:spChg chg="add del">
          <ac:chgData name="Sergey Zyulkov" userId="b690674ffefeb7ad" providerId="LiveId" clId="{E0C5830A-76DE-4943-8243-ACCF5CB301BA}" dt="2022-10-04T22:28:12.773" v="1746" actId="26606"/>
          <ac:spMkLst>
            <pc:docMk/>
            <pc:sldMk cId="178933273" sldId="278"/>
            <ac:spMk id="38" creationId="{3150CB11-0C61-439E-910F-5787759E72A0}"/>
          </ac:spMkLst>
        </pc:spChg>
        <pc:spChg chg="add del">
          <ac:chgData name="Sergey Zyulkov" userId="b690674ffefeb7ad" providerId="LiveId" clId="{E0C5830A-76DE-4943-8243-ACCF5CB301BA}" dt="2022-10-04T22:28:12.773" v="1746" actId="26606"/>
          <ac:spMkLst>
            <pc:docMk/>
            <pc:sldMk cId="178933273" sldId="278"/>
            <ac:spMk id="39" creationId="{43F8A58B-5155-44CE-A5FF-7647B47D0A7A}"/>
          </ac:spMkLst>
        </pc:spChg>
        <pc:spChg chg="add del">
          <ac:chgData name="Sergey Zyulkov" userId="b690674ffefeb7ad" providerId="LiveId" clId="{E0C5830A-76DE-4943-8243-ACCF5CB301BA}" dt="2022-10-04T22:28:12.773" v="1746" actId="26606"/>
          <ac:spMkLst>
            <pc:docMk/>
            <pc:sldMk cId="178933273" sldId="278"/>
            <ac:spMk id="40" creationId="{443F2ACA-E6D6-4028-82DD-F03C262D5DE6}"/>
          </ac:spMkLst>
        </pc:spChg>
        <pc:spChg chg="add del">
          <ac:chgData name="Sergey Zyulkov" userId="b690674ffefeb7ad" providerId="LiveId" clId="{E0C5830A-76DE-4943-8243-ACCF5CB301BA}" dt="2022-10-04T22:28:20.344" v="1752" actId="26606"/>
          <ac:spMkLst>
            <pc:docMk/>
            <pc:sldMk cId="178933273" sldId="278"/>
            <ac:spMk id="47" creationId="{76EFD3D9-44F0-4267-BCC1-1613E79D8274}"/>
          </ac:spMkLst>
        </pc:spChg>
        <pc:spChg chg="add del">
          <ac:chgData name="Sergey Zyulkov" userId="b690674ffefeb7ad" providerId="LiveId" clId="{E0C5830A-76DE-4943-8243-ACCF5CB301BA}" dt="2022-10-04T22:28:20.344" v="1752" actId="26606"/>
          <ac:spMkLst>
            <pc:docMk/>
            <pc:sldMk cId="178933273" sldId="278"/>
            <ac:spMk id="48" creationId="{A779A851-95D6-41AF-937A-B0E4B7F6FA8D}"/>
          </ac:spMkLst>
        </pc:spChg>
        <pc:spChg chg="add del">
          <ac:chgData name="Sergey Zyulkov" userId="b690674ffefeb7ad" providerId="LiveId" clId="{E0C5830A-76DE-4943-8243-ACCF5CB301BA}" dt="2022-10-04T22:28:20.344" v="1752" actId="26606"/>
          <ac:spMkLst>
            <pc:docMk/>
            <pc:sldMk cId="178933273" sldId="278"/>
            <ac:spMk id="49" creationId="{953FB2E7-B6CB-429C-81EB-D9516D6D5C8D}"/>
          </ac:spMkLst>
        </pc:spChg>
        <pc:spChg chg="add del">
          <ac:chgData name="Sergey Zyulkov" userId="b690674ffefeb7ad" providerId="LiveId" clId="{E0C5830A-76DE-4943-8243-ACCF5CB301BA}" dt="2022-10-04T22:28:20.344" v="1752" actId="26606"/>
          <ac:spMkLst>
            <pc:docMk/>
            <pc:sldMk cId="178933273" sldId="278"/>
            <ac:spMk id="50" creationId="{00000000-0000-0000-0000-000000000000}"/>
          </ac:spMkLst>
        </pc:spChg>
        <pc:spChg chg="add del">
          <ac:chgData name="Sergey Zyulkov" userId="b690674ffefeb7ad" providerId="LiveId" clId="{E0C5830A-76DE-4943-8243-ACCF5CB301BA}" dt="2022-10-04T22:37:44.154" v="2033" actId="26606"/>
          <ac:spMkLst>
            <pc:docMk/>
            <pc:sldMk cId="178933273" sldId="278"/>
            <ac:spMk id="52" creationId="{BACC6370-2D7E-4714-9D71-7542949D7D5D}"/>
          </ac:spMkLst>
        </pc:spChg>
        <pc:spChg chg="add del">
          <ac:chgData name="Sergey Zyulkov" userId="b690674ffefeb7ad" providerId="LiveId" clId="{E0C5830A-76DE-4943-8243-ACCF5CB301BA}" dt="2022-10-04T22:37:44.154" v="2033" actId="26606"/>
          <ac:spMkLst>
            <pc:docMk/>
            <pc:sldMk cId="178933273" sldId="278"/>
            <ac:spMk id="53" creationId="{256B2C21-A230-48C0-8DF1-C46611373C44}"/>
          </ac:spMkLst>
        </pc:spChg>
        <pc:spChg chg="add del">
          <ac:chgData name="Sergey Zyulkov" userId="b690674ffefeb7ad" providerId="LiveId" clId="{E0C5830A-76DE-4943-8243-ACCF5CB301BA}" dt="2022-10-04T22:37:44.154" v="2033" actId="26606"/>
          <ac:spMkLst>
            <pc:docMk/>
            <pc:sldMk cId="178933273" sldId="278"/>
            <ac:spMk id="54" creationId="{3847E18C-932D-4C95-AABA-FEC7C9499AD7}"/>
          </ac:spMkLst>
        </pc:spChg>
        <pc:spChg chg="add del">
          <ac:chgData name="Sergey Zyulkov" userId="b690674ffefeb7ad" providerId="LiveId" clId="{E0C5830A-76DE-4943-8243-ACCF5CB301BA}" dt="2022-10-04T22:37:44.154" v="2033" actId="26606"/>
          <ac:spMkLst>
            <pc:docMk/>
            <pc:sldMk cId="178933273" sldId="278"/>
            <ac:spMk id="55" creationId="{3150CB11-0C61-439E-910F-5787759E72A0}"/>
          </ac:spMkLst>
        </pc:spChg>
        <pc:spChg chg="add del">
          <ac:chgData name="Sergey Zyulkov" userId="b690674ffefeb7ad" providerId="LiveId" clId="{E0C5830A-76DE-4943-8243-ACCF5CB301BA}" dt="2022-10-04T22:37:44.154" v="2033" actId="26606"/>
          <ac:spMkLst>
            <pc:docMk/>
            <pc:sldMk cId="178933273" sldId="278"/>
            <ac:spMk id="56" creationId="{43F8A58B-5155-44CE-A5FF-7647B47D0A7A}"/>
          </ac:spMkLst>
        </pc:spChg>
        <pc:spChg chg="add del">
          <ac:chgData name="Sergey Zyulkov" userId="b690674ffefeb7ad" providerId="LiveId" clId="{E0C5830A-76DE-4943-8243-ACCF5CB301BA}" dt="2022-10-04T22:37:44.154" v="2033" actId="26606"/>
          <ac:spMkLst>
            <pc:docMk/>
            <pc:sldMk cId="178933273" sldId="278"/>
            <ac:spMk id="57" creationId="{443F2ACA-E6D6-4028-82DD-F03C262D5DE6}"/>
          </ac:spMkLst>
        </pc:spChg>
        <pc:spChg chg="add del">
          <ac:chgData name="Sergey Zyulkov" userId="b690674ffefeb7ad" providerId="LiveId" clId="{E0C5830A-76DE-4943-8243-ACCF5CB301BA}" dt="2022-10-04T22:37:44.091" v="2032" actId="26606"/>
          <ac:spMkLst>
            <pc:docMk/>
            <pc:sldMk cId="178933273" sldId="278"/>
            <ac:spMk id="63" creationId="{C5E6CFF1-2F42-4E10-9A97-F116F46F53FE}"/>
          </ac:spMkLst>
        </pc:spChg>
        <pc:spChg chg="add del">
          <ac:chgData name="Sergey Zyulkov" userId="b690674ffefeb7ad" providerId="LiveId" clId="{E0C5830A-76DE-4943-8243-ACCF5CB301BA}" dt="2022-10-04T22:37:04.021" v="2024" actId="26606"/>
          <ac:spMkLst>
            <pc:docMk/>
            <pc:sldMk cId="178933273" sldId="278"/>
            <ac:spMk id="64" creationId="{E6BEB482-6CE7-4D6C-AC19-BDA464730899}"/>
          </ac:spMkLst>
        </pc:spChg>
        <pc:spChg chg="add del">
          <ac:chgData name="Sergey Zyulkov" userId="b690674ffefeb7ad" providerId="LiveId" clId="{E0C5830A-76DE-4943-8243-ACCF5CB301BA}" dt="2022-10-04T22:37:04.021" v="2024" actId="26606"/>
          <ac:spMkLst>
            <pc:docMk/>
            <pc:sldMk cId="178933273" sldId="278"/>
            <ac:spMk id="66" creationId="{AB948C00-58B8-4380-A1A8-49F7136B150B}"/>
          </ac:spMkLst>
        </pc:spChg>
        <pc:spChg chg="add">
          <ac:chgData name="Sergey Zyulkov" userId="b690674ffefeb7ad" providerId="LiveId" clId="{E0C5830A-76DE-4943-8243-ACCF5CB301BA}" dt="2022-10-04T22:37:44.154" v="2033" actId="26606"/>
          <ac:spMkLst>
            <pc:docMk/>
            <pc:sldMk cId="178933273" sldId="278"/>
            <ac:spMk id="67" creationId="{BACC6370-2D7E-4714-9D71-7542949D7D5D}"/>
          </ac:spMkLst>
        </pc:spChg>
        <pc:spChg chg="add del">
          <ac:chgData name="Sergey Zyulkov" userId="b690674ffefeb7ad" providerId="LiveId" clId="{E0C5830A-76DE-4943-8243-ACCF5CB301BA}" dt="2022-10-04T22:37:04.021" v="2024" actId="26606"/>
          <ac:spMkLst>
            <pc:docMk/>
            <pc:sldMk cId="178933273" sldId="278"/>
            <ac:spMk id="68" creationId="{AE6D64A5-8B93-4019-9FDC-75D3D7B87CBF}"/>
          </ac:spMkLst>
        </pc:spChg>
        <pc:spChg chg="add">
          <ac:chgData name="Sergey Zyulkov" userId="b690674ffefeb7ad" providerId="LiveId" clId="{E0C5830A-76DE-4943-8243-ACCF5CB301BA}" dt="2022-10-04T22:37:44.154" v="2033" actId="26606"/>
          <ac:spMkLst>
            <pc:docMk/>
            <pc:sldMk cId="178933273" sldId="278"/>
            <ac:spMk id="69" creationId="{256B2C21-A230-48C0-8DF1-C46611373C44}"/>
          </ac:spMkLst>
        </pc:spChg>
        <pc:spChg chg="add del">
          <ac:chgData name="Sergey Zyulkov" userId="b690674ffefeb7ad" providerId="LiveId" clId="{E0C5830A-76DE-4943-8243-ACCF5CB301BA}" dt="2022-10-04T22:37:17.350" v="2026" actId="26606"/>
          <ac:spMkLst>
            <pc:docMk/>
            <pc:sldMk cId="178933273" sldId="278"/>
            <ac:spMk id="70" creationId="{BACC6370-2D7E-4714-9D71-7542949D7D5D}"/>
          </ac:spMkLst>
        </pc:spChg>
        <pc:spChg chg="add del">
          <ac:chgData name="Sergey Zyulkov" userId="b690674ffefeb7ad" providerId="LiveId" clId="{E0C5830A-76DE-4943-8243-ACCF5CB301BA}" dt="2022-10-04T22:37:17.350" v="2026" actId="26606"/>
          <ac:spMkLst>
            <pc:docMk/>
            <pc:sldMk cId="178933273" sldId="278"/>
            <ac:spMk id="71" creationId="{256B2C21-A230-48C0-8DF1-C46611373C44}"/>
          </ac:spMkLst>
        </pc:spChg>
        <pc:spChg chg="add del">
          <ac:chgData name="Sergey Zyulkov" userId="b690674ffefeb7ad" providerId="LiveId" clId="{E0C5830A-76DE-4943-8243-ACCF5CB301BA}" dt="2022-10-04T22:37:17.350" v="2026" actId="26606"/>
          <ac:spMkLst>
            <pc:docMk/>
            <pc:sldMk cId="178933273" sldId="278"/>
            <ac:spMk id="72" creationId="{3847E18C-932D-4C95-AABA-FEC7C9499AD7}"/>
          </ac:spMkLst>
        </pc:spChg>
        <pc:spChg chg="add del">
          <ac:chgData name="Sergey Zyulkov" userId="b690674ffefeb7ad" providerId="LiveId" clId="{E0C5830A-76DE-4943-8243-ACCF5CB301BA}" dt="2022-10-04T22:37:17.350" v="2026" actId="26606"/>
          <ac:spMkLst>
            <pc:docMk/>
            <pc:sldMk cId="178933273" sldId="278"/>
            <ac:spMk id="73" creationId="{3150CB11-0C61-439E-910F-5787759E72A0}"/>
          </ac:spMkLst>
        </pc:spChg>
        <pc:spChg chg="add del">
          <ac:chgData name="Sergey Zyulkov" userId="b690674ffefeb7ad" providerId="LiveId" clId="{E0C5830A-76DE-4943-8243-ACCF5CB301BA}" dt="2022-10-04T22:37:17.350" v="2026" actId="26606"/>
          <ac:spMkLst>
            <pc:docMk/>
            <pc:sldMk cId="178933273" sldId="278"/>
            <ac:spMk id="74" creationId="{43F8A58B-5155-44CE-A5FF-7647B47D0A7A}"/>
          </ac:spMkLst>
        </pc:spChg>
        <pc:spChg chg="add del">
          <ac:chgData name="Sergey Zyulkov" userId="b690674ffefeb7ad" providerId="LiveId" clId="{E0C5830A-76DE-4943-8243-ACCF5CB301BA}" dt="2022-10-04T22:37:17.350" v="2026" actId="26606"/>
          <ac:spMkLst>
            <pc:docMk/>
            <pc:sldMk cId="178933273" sldId="278"/>
            <ac:spMk id="75" creationId="{443F2ACA-E6D6-4028-82DD-F03C262D5DE6}"/>
          </ac:spMkLst>
        </pc:spChg>
        <pc:spChg chg="add">
          <ac:chgData name="Sergey Zyulkov" userId="b690674ffefeb7ad" providerId="LiveId" clId="{E0C5830A-76DE-4943-8243-ACCF5CB301BA}" dt="2022-10-04T22:37:44.154" v="2033" actId="26606"/>
          <ac:spMkLst>
            <pc:docMk/>
            <pc:sldMk cId="178933273" sldId="278"/>
            <ac:spMk id="76" creationId="{3847E18C-932D-4C95-AABA-FEC7C9499AD7}"/>
          </ac:spMkLst>
        </pc:spChg>
        <pc:spChg chg="add del">
          <ac:chgData name="Sergey Zyulkov" userId="b690674ffefeb7ad" providerId="LiveId" clId="{E0C5830A-76DE-4943-8243-ACCF5CB301BA}" dt="2022-10-04T22:37:20.299" v="2028" actId="26606"/>
          <ac:spMkLst>
            <pc:docMk/>
            <pc:sldMk cId="178933273" sldId="278"/>
            <ac:spMk id="77" creationId="{BACC6370-2D7E-4714-9D71-7542949D7D5D}"/>
          </ac:spMkLst>
        </pc:spChg>
        <pc:spChg chg="add del">
          <ac:chgData name="Sergey Zyulkov" userId="b690674ffefeb7ad" providerId="LiveId" clId="{E0C5830A-76DE-4943-8243-ACCF5CB301BA}" dt="2022-10-04T22:37:20.299" v="2028" actId="26606"/>
          <ac:spMkLst>
            <pc:docMk/>
            <pc:sldMk cId="178933273" sldId="278"/>
            <ac:spMk id="78" creationId="{256B2C21-A230-48C0-8DF1-C46611373C44}"/>
          </ac:spMkLst>
        </pc:spChg>
        <pc:spChg chg="add del">
          <ac:chgData name="Sergey Zyulkov" userId="b690674ffefeb7ad" providerId="LiveId" clId="{E0C5830A-76DE-4943-8243-ACCF5CB301BA}" dt="2022-10-04T22:37:20.299" v="2028" actId="26606"/>
          <ac:spMkLst>
            <pc:docMk/>
            <pc:sldMk cId="178933273" sldId="278"/>
            <ac:spMk id="79" creationId="{3847E18C-932D-4C95-AABA-FEC7C9499AD7}"/>
          </ac:spMkLst>
        </pc:spChg>
        <pc:spChg chg="add del">
          <ac:chgData name="Sergey Zyulkov" userId="b690674ffefeb7ad" providerId="LiveId" clId="{E0C5830A-76DE-4943-8243-ACCF5CB301BA}" dt="2022-10-04T22:37:20.299" v="2028" actId="26606"/>
          <ac:spMkLst>
            <pc:docMk/>
            <pc:sldMk cId="178933273" sldId="278"/>
            <ac:spMk id="80" creationId="{3150CB11-0C61-439E-910F-5787759E72A0}"/>
          </ac:spMkLst>
        </pc:spChg>
        <pc:spChg chg="add del">
          <ac:chgData name="Sergey Zyulkov" userId="b690674ffefeb7ad" providerId="LiveId" clId="{E0C5830A-76DE-4943-8243-ACCF5CB301BA}" dt="2022-10-04T22:37:20.299" v="2028" actId="26606"/>
          <ac:spMkLst>
            <pc:docMk/>
            <pc:sldMk cId="178933273" sldId="278"/>
            <ac:spMk id="81" creationId="{43F8A58B-5155-44CE-A5FF-7647B47D0A7A}"/>
          </ac:spMkLst>
        </pc:spChg>
        <pc:spChg chg="add del">
          <ac:chgData name="Sergey Zyulkov" userId="b690674ffefeb7ad" providerId="LiveId" clId="{E0C5830A-76DE-4943-8243-ACCF5CB301BA}" dt="2022-10-04T22:37:20.299" v="2028" actId="26606"/>
          <ac:spMkLst>
            <pc:docMk/>
            <pc:sldMk cId="178933273" sldId="278"/>
            <ac:spMk id="82" creationId="{443F2ACA-E6D6-4028-82DD-F03C262D5DE6}"/>
          </ac:spMkLst>
        </pc:spChg>
        <pc:spChg chg="add">
          <ac:chgData name="Sergey Zyulkov" userId="b690674ffefeb7ad" providerId="LiveId" clId="{E0C5830A-76DE-4943-8243-ACCF5CB301BA}" dt="2022-10-04T22:37:44.154" v="2033" actId="26606"/>
          <ac:spMkLst>
            <pc:docMk/>
            <pc:sldMk cId="178933273" sldId="278"/>
            <ac:spMk id="83" creationId="{3150CB11-0C61-439E-910F-5787759E72A0}"/>
          </ac:spMkLst>
        </pc:spChg>
        <pc:spChg chg="add del">
          <ac:chgData name="Sergey Zyulkov" userId="b690674ffefeb7ad" providerId="LiveId" clId="{E0C5830A-76DE-4943-8243-ACCF5CB301BA}" dt="2022-10-04T22:37:22.959" v="2030" actId="26606"/>
          <ac:spMkLst>
            <pc:docMk/>
            <pc:sldMk cId="178933273" sldId="278"/>
            <ac:spMk id="84" creationId="{BACC6370-2D7E-4714-9D71-7542949D7D5D}"/>
          </ac:spMkLst>
        </pc:spChg>
        <pc:spChg chg="add del">
          <ac:chgData name="Sergey Zyulkov" userId="b690674ffefeb7ad" providerId="LiveId" clId="{E0C5830A-76DE-4943-8243-ACCF5CB301BA}" dt="2022-10-04T22:37:22.959" v="2030" actId="26606"/>
          <ac:spMkLst>
            <pc:docMk/>
            <pc:sldMk cId="178933273" sldId="278"/>
            <ac:spMk id="85" creationId="{256B2C21-A230-48C0-8DF1-C46611373C44}"/>
          </ac:spMkLst>
        </pc:spChg>
        <pc:spChg chg="add del">
          <ac:chgData name="Sergey Zyulkov" userId="b690674ffefeb7ad" providerId="LiveId" clId="{E0C5830A-76DE-4943-8243-ACCF5CB301BA}" dt="2022-10-04T22:37:22.959" v="2030" actId="26606"/>
          <ac:spMkLst>
            <pc:docMk/>
            <pc:sldMk cId="178933273" sldId="278"/>
            <ac:spMk id="86" creationId="{3847E18C-932D-4C95-AABA-FEC7C9499AD7}"/>
          </ac:spMkLst>
        </pc:spChg>
        <pc:spChg chg="add del">
          <ac:chgData name="Sergey Zyulkov" userId="b690674ffefeb7ad" providerId="LiveId" clId="{E0C5830A-76DE-4943-8243-ACCF5CB301BA}" dt="2022-10-04T22:37:22.959" v="2030" actId="26606"/>
          <ac:spMkLst>
            <pc:docMk/>
            <pc:sldMk cId="178933273" sldId="278"/>
            <ac:spMk id="87" creationId="{3150CB11-0C61-439E-910F-5787759E72A0}"/>
          </ac:spMkLst>
        </pc:spChg>
        <pc:spChg chg="add del">
          <ac:chgData name="Sergey Zyulkov" userId="b690674ffefeb7ad" providerId="LiveId" clId="{E0C5830A-76DE-4943-8243-ACCF5CB301BA}" dt="2022-10-04T22:37:22.959" v="2030" actId="26606"/>
          <ac:spMkLst>
            <pc:docMk/>
            <pc:sldMk cId="178933273" sldId="278"/>
            <ac:spMk id="88" creationId="{43F8A58B-5155-44CE-A5FF-7647B47D0A7A}"/>
          </ac:spMkLst>
        </pc:spChg>
        <pc:spChg chg="add del">
          <ac:chgData name="Sergey Zyulkov" userId="b690674ffefeb7ad" providerId="LiveId" clId="{E0C5830A-76DE-4943-8243-ACCF5CB301BA}" dt="2022-10-04T22:37:22.959" v="2030" actId="26606"/>
          <ac:spMkLst>
            <pc:docMk/>
            <pc:sldMk cId="178933273" sldId="278"/>
            <ac:spMk id="89" creationId="{443F2ACA-E6D6-4028-82DD-F03C262D5DE6}"/>
          </ac:spMkLst>
        </pc:spChg>
        <pc:spChg chg="add">
          <ac:chgData name="Sergey Zyulkov" userId="b690674ffefeb7ad" providerId="LiveId" clId="{E0C5830A-76DE-4943-8243-ACCF5CB301BA}" dt="2022-10-04T22:37:44.154" v="2033" actId="26606"/>
          <ac:spMkLst>
            <pc:docMk/>
            <pc:sldMk cId="178933273" sldId="278"/>
            <ac:spMk id="90" creationId="{43F8A58B-5155-44CE-A5FF-7647B47D0A7A}"/>
          </ac:spMkLst>
        </pc:spChg>
        <pc:spChg chg="add">
          <ac:chgData name="Sergey Zyulkov" userId="b690674ffefeb7ad" providerId="LiveId" clId="{E0C5830A-76DE-4943-8243-ACCF5CB301BA}" dt="2022-10-04T22:37:44.154" v="2033" actId="26606"/>
          <ac:spMkLst>
            <pc:docMk/>
            <pc:sldMk cId="178933273" sldId="278"/>
            <ac:spMk id="91" creationId="{443F2ACA-E6D6-4028-82DD-F03C262D5DE6}"/>
          </ac:spMkLst>
        </pc:spChg>
        <pc:graphicFrameChg chg="add del">
          <ac:chgData name="Sergey Zyulkov" userId="b690674ffefeb7ad" providerId="LiveId" clId="{E0C5830A-76DE-4943-8243-ACCF5CB301BA}" dt="2022-10-04T22:27:53.788" v="1738" actId="26606"/>
          <ac:graphicFrameMkLst>
            <pc:docMk/>
            <pc:sldMk cId="178933273" sldId="278"/>
            <ac:graphicFrameMk id="9" creationId="{11C74F92-4101-A121-33A2-D25F01A2CE23}"/>
          </ac:graphicFrameMkLst>
        </pc:graphicFrameChg>
        <pc:graphicFrameChg chg="add del">
          <ac:chgData name="Sergey Zyulkov" userId="b690674ffefeb7ad" providerId="LiveId" clId="{E0C5830A-76DE-4943-8243-ACCF5CB301BA}" dt="2022-10-04T22:27:56.093" v="1740" actId="26606"/>
          <ac:graphicFrameMkLst>
            <pc:docMk/>
            <pc:sldMk cId="178933273" sldId="278"/>
            <ac:graphicFrameMk id="21" creationId="{5329DB3D-0DCD-48F7-99FA-061FAB2E1727}"/>
          </ac:graphicFrameMkLst>
        </pc:graphicFrameChg>
        <pc:graphicFrameChg chg="add del">
          <ac:chgData name="Sergey Zyulkov" userId="b690674ffefeb7ad" providerId="LiveId" clId="{E0C5830A-76DE-4943-8243-ACCF5CB301BA}" dt="2022-10-04T22:28:05.833" v="1742" actId="26606"/>
          <ac:graphicFrameMkLst>
            <pc:docMk/>
            <pc:sldMk cId="178933273" sldId="278"/>
            <ac:graphicFrameMk id="29" creationId="{7D72B199-6CA6-8A14-2756-1E1E0CA5AB2C}"/>
          </ac:graphicFrameMkLst>
        </pc:graphicFrameChg>
        <pc:graphicFrameChg chg="add del">
          <ac:chgData name="Sergey Zyulkov" userId="b690674ffefeb7ad" providerId="LiveId" clId="{E0C5830A-76DE-4943-8243-ACCF5CB301BA}" dt="2022-10-04T22:28:07.789" v="1744" actId="26606"/>
          <ac:graphicFrameMkLst>
            <pc:docMk/>
            <pc:sldMk cId="178933273" sldId="278"/>
            <ac:graphicFrameMk id="33" creationId="{D02536B0-258F-20FC-DFC9-C2E67FC48E6A}"/>
          </ac:graphicFrameMkLst>
        </pc:graphicFrameChg>
        <pc:graphicFrameChg chg="add del">
          <ac:chgData name="Sergey Zyulkov" userId="b690674ffefeb7ad" providerId="LiveId" clId="{E0C5830A-76DE-4943-8243-ACCF5CB301BA}" dt="2022-10-04T22:28:12.773" v="1746" actId="26606"/>
          <ac:graphicFrameMkLst>
            <pc:docMk/>
            <pc:sldMk cId="178933273" sldId="278"/>
            <ac:graphicFrameMk id="41" creationId="{789D90CF-3DCD-54E5-1571-E9FA94A3B395}"/>
          </ac:graphicFrameMkLst>
        </pc:graphicFrameChg>
        <pc:graphicFrameChg chg="add del">
          <ac:chgData name="Sergey Zyulkov" userId="b690674ffefeb7ad" providerId="LiveId" clId="{E0C5830A-76DE-4943-8243-ACCF5CB301BA}" dt="2022-10-04T22:28:15.335" v="1748" actId="26606"/>
          <ac:graphicFrameMkLst>
            <pc:docMk/>
            <pc:sldMk cId="178933273" sldId="278"/>
            <ac:graphicFrameMk id="43" creationId="{F8C1DC7A-CB4F-55C6-A64F-367FF6C93857}"/>
          </ac:graphicFrameMkLst>
        </pc:graphicFrameChg>
        <pc:graphicFrameChg chg="add del">
          <ac:chgData name="Sergey Zyulkov" userId="b690674ffefeb7ad" providerId="LiveId" clId="{E0C5830A-76DE-4943-8243-ACCF5CB301BA}" dt="2022-10-04T22:28:17.007" v="1750" actId="26606"/>
          <ac:graphicFrameMkLst>
            <pc:docMk/>
            <pc:sldMk cId="178933273" sldId="278"/>
            <ac:graphicFrameMk id="45" creationId="{B1EC486A-54CC-1D4E-2EB4-D7DB9F4FE4BC}"/>
          </ac:graphicFrameMkLst>
        </pc:graphicFrameChg>
        <pc:graphicFrameChg chg="add mod modGraphic">
          <ac:chgData name="Sergey Zyulkov" userId="b690674ffefeb7ad" providerId="LiveId" clId="{E0C5830A-76DE-4943-8243-ACCF5CB301BA}" dt="2022-10-04T22:55:10.158" v="2244" actId="207"/>
          <ac:graphicFrameMkLst>
            <pc:docMk/>
            <pc:sldMk cId="178933273" sldId="278"/>
            <ac:graphicFrameMk id="58" creationId="{789D90CF-3DCD-54E5-1571-E9FA94A3B395}"/>
          </ac:graphicFrameMkLst>
        </pc:graphicFrameChg>
        <pc:picChg chg="add del">
          <ac:chgData name="Sergey Zyulkov" userId="b690674ffefeb7ad" providerId="LiveId" clId="{E0C5830A-76DE-4943-8243-ACCF5CB301BA}" dt="2022-10-04T22:37:04.021" v="2024" actId="26606"/>
          <ac:picMkLst>
            <pc:docMk/>
            <pc:sldMk cId="178933273" sldId="278"/>
            <ac:picMk id="60" creationId="{E53BE999-17F9-03E0-559B-495F373535B0}"/>
          </ac:picMkLst>
        </pc:picChg>
        <pc:cxnChg chg="add del">
          <ac:chgData name="Sergey Zyulkov" userId="b690674ffefeb7ad" providerId="LiveId" clId="{E0C5830A-76DE-4943-8243-ACCF5CB301BA}" dt="2022-10-04T22:37:44.091" v="2032" actId="26606"/>
          <ac:cxnSpMkLst>
            <pc:docMk/>
            <pc:sldMk cId="178933273" sldId="278"/>
            <ac:cxnSpMk id="65" creationId="{67182200-4859-4C8D-BCBB-55B245C28BA3}"/>
          </ac:cxnSpMkLst>
        </pc:cxnChg>
      </pc:sldChg>
      <pc:sldChg chg="addSp delSp modSp mod ord setBg setClrOvrMap">
        <pc:chgData name="Sergey Zyulkov" userId="b690674ffefeb7ad" providerId="LiveId" clId="{E0C5830A-76DE-4943-8243-ACCF5CB301BA}" dt="2022-10-04T22:59:30.599" v="2291" actId="14100"/>
        <pc:sldMkLst>
          <pc:docMk/>
          <pc:sldMk cId="2585358861" sldId="279"/>
        </pc:sldMkLst>
        <pc:spChg chg="mod">
          <ac:chgData name="Sergey Zyulkov" userId="b690674ffefeb7ad" providerId="LiveId" clId="{E0C5830A-76DE-4943-8243-ACCF5CB301BA}" dt="2022-10-04T22:53:33.389" v="2240" actId="26606"/>
          <ac:spMkLst>
            <pc:docMk/>
            <pc:sldMk cId="2585358861" sldId="279"/>
            <ac:spMk id="4" creationId="{00000000-0000-0000-0000-000000000000}"/>
          </ac:spMkLst>
        </pc:spChg>
        <pc:spChg chg="mod ord">
          <ac:chgData name="Sergey Zyulkov" userId="b690674ffefeb7ad" providerId="LiveId" clId="{E0C5830A-76DE-4943-8243-ACCF5CB301BA}" dt="2022-10-04T22:59:30.599" v="2291" actId="14100"/>
          <ac:spMkLst>
            <pc:docMk/>
            <pc:sldMk cId="2585358861" sldId="279"/>
            <ac:spMk id="5" creationId="{00000000-0000-0000-0000-000000000000}"/>
          </ac:spMkLst>
        </pc:spChg>
        <pc:spChg chg="add del">
          <ac:chgData name="Sergey Zyulkov" userId="b690674ffefeb7ad" providerId="LiveId" clId="{E0C5830A-76DE-4943-8243-ACCF5CB301BA}" dt="2022-10-04T22:52:27.911" v="2237" actId="478"/>
          <ac:spMkLst>
            <pc:docMk/>
            <pc:sldMk cId="2585358861" sldId="279"/>
            <ac:spMk id="7" creationId="{00000000-0000-0000-0000-000000000000}"/>
          </ac:spMkLst>
        </pc:spChg>
        <pc:spChg chg="add">
          <ac:chgData name="Sergey Zyulkov" userId="b690674ffefeb7ad" providerId="LiveId" clId="{E0C5830A-76DE-4943-8243-ACCF5CB301BA}" dt="2022-10-04T22:53:33.389" v="2240" actId="26606"/>
          <ac:spMkLst>
            <pc:docMk/>
            <pc:sldMk cId="2585358861" sldId="279"/>
            <ac:spMk id="9" creationId="{DE7FFD28-545C-4C88-A2E7-152FB234C92C}"/>
          </ac:spMkLst>
        </pc:spChg>
        <pc:spChg chg="add del">
          <ac:chgData name="Sergey Zyulkov" userId="b690674ffefeb7ad" providerId="LiveId" clId="{E0C5830A-76DE-4943-8243-ACCF5CB301BA}" dt="2022-10-04T22:50:09.385" v="2213" actId="26606"/>
          <ac:spMkLst>
            <pc:docMk/>
            <pc:sldMk cId="2585358861" sldId="279"/>
            <ac:spMk id="12" creationId="{3CD9DF72-87A3-404E-A828-84CBF11A8303}"/>
          </ac:spMkLst>
        </pc:spChg>
        <pc:spChg chg="add del">
          <ac:chgData name="Sergey Zyulkov" userId="b690674ffefeb7ad" providerId="LiveId" clId="{E0C5830A-76DE-4943-8243-ACCF5CB301BA}" dt="2022-10-04T22:49:28.005" v="2201" actId="26606"/>
          <ac:spMkLst>
            <pc:docMk/>
            <pc:sldMk cId="2585358861" sldId="279"/>
            <ac:spMk id="13" creationId="{3CD9DF72-87A3-404E-A828-84CBF11A8303}"/>
          </ac:spMkLst>
        </pc:spChg>
        <pc:spChg chg="add del">
          <ac:chgData name="Sergey Zyulkov" userId="b690674ffefeb7ad" providerId="LiveId" clId="{E0C5830A-76DE-4943-8243-ACCF5CB301BA}" dt="2022-10-04T22:50:51.451" v="2215" actId="26606"/>
          <ac:spMkLst>
            <pc:docMk/>
            <pc:sldMk cId="2585358861" sldId="279"/>
            <ac:spMk id="16" creationId="{B775CD93-9DF2-48CB-9F57-1BCA9A46C7FA}"/>
          </ac:spMkLst>
        </pc:spChg>
        <pc:spChg chg="add del">
          <ac:chgData name="Sergey Zyulkov" userId="b690674ffefeb7ad" providerId="LiveId" clId="{E0C5830A-76DE-4943-8243-ACCF5CB301BA}" dt="2022-10-04T22:49:32.100" v="2203" actId="26606"/>
          <ac:spMkLst>
            <pc:docMk/>
            <pc:sldMk cId="2585358861" sldId="279"/>
            <ac:spMk id="17" creationId="{6EBF06A5-4173-45DE-87B1-0791E098A374}"/>
          </ac:spMkLst>
        </pc:spChg>
        <pc:spChg chg="add del">
          <ac:chgData name="Sergey Zyulkov" userId="b690674ffefeb7ad" providerId="LiveId" clId="{E0C5830A-76DE-4943-8243-ACCF5CB301BA}" dt="2022-10-04T22:49:32.100" v="2203" actId="26606"/>
          <ac:spMkLst>
            <pc:docMk/>
            <pc:sldMk cId="2585358861" sldId="279"/>
            <ac:spMk id="18" creationId="{206E9F47-DC46-4A02-B5DB-26B56C39C979}"/>
          </ac:spMkLst>
        </pc:spChg>
        <pc:spChg chg="add del">
          <ac:chgData name="Sergey Zyulkov" userId="b690674ffefeb7ad" providerId="LiveId" clId="{E0C5830A-76DE-4943-8243-ACCF5CB301BA}" dt="2022-10-04T22:49:37.222" v="2205" actId="26606"/>
          <ac:spMkLst>
            <pc:docMk/>
            <pc:sldMk cId="2585358861" sldId="279"/>
            <ac:spMk id="20" creationId="{B0792D4F-247E-46FE-85FC-881DEFA41D94}"/>
          </ac:spMkLst>
        </pc:spChg>
        <pc:spChg chg="add del">
          <ac:chgData name="Sergey Zyulkov" userId="b690674ffefeb7ad" providerId="LiveId" clId="{E0C5830A-76DE-4943-8243-ACCF5CB301BA}" dt="2022-10-04T22:50:51.451" v="2215" actId="26606"/>
          <ac:spMkLst>
            <pc:docMk/>
            <pc:sldMk cId="2585358861" sldId="279"/>
            <ac:spMk id="22" creationId="{E186B68C-84BC-4A6E-99D1-EE87483C1349}"/>
          </ac:spMkLst>
        </pc:spChg>
        <pc:spChg chg="add del">
          <ac:chgData name="Sergey Zyulkov" userId="b690674ffefeb7ad" providerId="LiveId" clId="{E0C5830A-76DE-4943-8243-ACCF5CB301BA}" dt="2022-10-04T22:49:41.584" v="2207" actId="26606"/>
          <ac:spMkLst>
            <pc:docMk/>
            <pc:sldMk cId="2585358861" sldId="279"/>
            <ac:spMk id="23" creationId="{2B566528-1B12-4246-9431-5C2D7D081168}"/>
          </ac:spMkLst>
        </pc:spChg>
        <pc:spChg chg="add del">
          <ac:chgData name="Sergey Zyulkov" userId="b690674ffefeb7ad" providerId="LiveId" clId="{E0C5830A-76DE-4943-8243-ACCF5CB301BA}" dt="2022-10-04T22:50:51.451" v="2215" actId="26606"/>
          <ac:spMkLst>
            <pc:docMk/>
            <pc:sldMk cId="2585358861" sldId="279"/>
            <ac:spMk id="25" creationId="{6166C6D1-23AC-49C4-BA07-238E4E9F8CEB}"/>
          </ac:spMkLst>
        </pc:spChg>
        <pc:spChg chg="add del">
          <ac:chgData name="Sergey Zyulkov" userId="b690674ffefeb7ad" providerId="LiveId" clId="{E0C5830A-76DE-4943-8243-ACCF5CB301BA}" dt="2022-10-04T22:50:51.451" v="2215" actId="26606"/>
          <ac:spMkLst>
            <pc:docMk/>
            <pc:sldMk cId="2585358861" sldId="279"/>
            <ac:spMk id="26" creationId="{33A87B69-D1B1-4DA7-B224-F220FC5235E6}"/>
          </ac:spMkLst>
        </pc:spChg>
        <pc:spChg chg="add del">
          <ac:chgData name="Sergey Zyulkov" userId="b690674ffefeb7ad" providerId="LiveId" clId="{E0C5830A-76DE-4943-8243-ACCF5CB301BA}" dt="2022-10-04T22:50:51.451" v="2215" actId="26606"/>
          <ac:spMkLst>
            <pc:docMk/>
            <pc:sldMk cId="2585358861" sldId="279"/>
            <ac:spMk id="27" creationId="{1C091803-41C2-48E0-9228-5148460C7479}"/>
          </ac:spMkLst>
        </pc:spChg>
        <pc:spChg chg="add del">
          <ac:chgData name="Sergey Zyulkov" userId="b690674ffefeb7ad" providerId="LiveId" clId="{E0C5830A-76DE-4943-8243-ACCF5CB301BA}" dt="2022-10-04T22:49:47.372" v="2209" actId="26606"/>
          <ac:spMkLst>
            <pc:docMk/>
            <pc:sldMk cId="2585358861" sldId="279"/>
            <ac:spMk id="29" creationId="{FF9B822F-893E-44C8-963C-64F50ACECBB2}"/>
          </ac:spMkLst>
        </pc:spChg>
        <pc:spChg chg="add del">
          <ac:chgData name="Sergey Zyulkov" userId="b690674ffefeb7ad" providerId="LiveId" clId="{E0C5830A-76DE-4943-8243-ACCF5CB301BA}" dt="2022-10-04T22:49:47.372" v="2209" actId="26606"/>
          <ac:spMkLst>
            <pc:docMk/>
            <pc:sldMk cId="2585358861" sldId="279"/>
            <ac:spMk id="30" creationId="{EBF87945-A001-489F-9D9B-7D9435F0B9CA}"/>
          </ac:spMkLst>
        </pc:spChg>
        <pc:spChg chg="add del">
          <ac:chgData name="Sergey Zyulkov" userId="b690674ffefeb7ad" providerId="LiveId" clId="{E0C5830A-76DE-4943-8243-ACCF5CB301BA}" dt="2022-10-04T22:51:11.702" v="2217" actId="26606"/>
          <ac:spMkLst>
            <pc:docMk/>
            <pc:sldMk cId="2585358861" sldId="279"/>
            <ac:spMk id="31" creationId="{05C7EBC3-4672-4DAB-81C2-58661FAFAED6}"/>
          </ac:spMkLst>
        </pc:spChg>
        <pc:spChg chg="add del">
          <ac:chgData name="Sergey Zyulkov" userId="b690674ffefeb7ad" providerId="LiveId" clId="{E0C5830A-76DE-4943-8243-ACCF5CB301BA}" dt="2022-10-04T22:51:11.702" v="2217" actId="26606"/>
          <ac:spMkLst>
            <pc:docMk/>
            <pc:sldMk cId="2585358861" sldId="279"/>
            <ac:spMk id="32" creationId="{40BF962F-4C6F-461E-86F2-C43F56CC939B}"/>
          </ac:spMkLst>
        </pc:spChg>
        <pc:spChg chg="add del">
          <ac:chgData name="Sergey Zyulkov" userId="b690674ffefeb7ad" providerId="LiveId" clId="{E0C5830A-76DE-4943-8243-ACCF5CB301BA}" dt="2022-10-04T22:51:11.702" v="2217" actId="26606"/>
          <ac:spMkLst>
            <pc:docMk/>
            <pc:sldMk cId="2585358861" sldId="279"/>
            <ac:spMk id="33" creationId="{2E94A4F7-38E4-45EA-8E2E-CE1B5766B4F1}"/>
          </ac:spMkLst>
        </pc:spChg>
        <pc:grpChg chg="add del">
          <ac:chgData name="Sergey Zyulkov" userId="b690674ffefeb7ad" providerId="LiveId" clId="{E0C5830A-76DE-4943-8243-ACCF5CB301BA}" dt="2022-10-04T22:49:41.584" v="2207" actId="26606"/>
          <ac:grpSpMkLst>
            <pc:docMk/>
            <pc:sldMk cId="2585358861" sldId="279"/>
            <ac:grpSpMk id="19" creationId="{5995D10D-E9C9-47DB-AE7E-801FEF38F5C9}"/>
          </ac:grpSpMkLst>
        </pc:grpChg>
        <pc:grpChg chg="add del">
          <ac:chgData name="Sergey Zyulkov" userId="b690674ffefeb7ad" providerId="LiveId" clId="{E0C5830A-76DE-4943-8243-ACCF5CB301BA}" dt="2022-10-04T22:49:41.584" v="2207" actId="26606"/>
          <ac:grpSpMkLst>
            <pc:docMk/>
            <pc:sldMk cId="2585358861" sldId="279"/>
            <ac:grpSpMk id="24" creationId="{828A5161-06F1-46CF-8AD7-844680A59E13}"/>
          </ac:grpSpMkLst>
        </pc:grpChg>
        <pc:picChg chg="add del">
          <ac:chgData name="Sergey Zyulkov" userId="b690674ffefeb7ad" providerId="LiveId" clId="{E0C5830A-76DE-4943-8243-ACCF5CB301BA}" dt="2022-10-04T22:48:59.054" v="2198" actId="22"/>
          <ac:picMkLst>
            <pc:docMk/>
            <pc:sldMk cId="2585358861" sldId="279"/>
            <ac:picMk id="3" creationId="{896D15A7-6119-AE72-ED4C-AA2C429C545B}"/>
          </ac:picMkLst>
        </pc:picChg>
        <pc:picChg chg="add del mod ord">
          <ac:chgData name="Sergey Zyulkov" userId="b690674ffefeb7ad" providerId="LiveId" clId="{E0C5830A-76DE-4943-8243-ACCF5CB301BA}" dt="2022-10-04T22:49:50.562" v="2210" actId="22"/>
          <ac:picMkLst>
            <pc:docMk/>
            <pc:sldMk cId="2585358861" sldId="279"/>
            <ac:picMk id="8" creationId="{88980C24-9BDC-41D6-6CAC-18C53DF30E12}"/>
          </ac:picMkLst>
        </pc:picChg>
        <pc:picChg chg="add del mod ord">
          <ac:chgData name="Sergey Zyulkov" userId="b690674ffefeb7ad" providerId="LiveId" clId="{E0C5830A-76DE-4943-8243-ACCF5CB301BA}" dt="2022-10-04T22:51:12.862" v="2218" actId="22"/>
          <ac:picMkLst>
            <pc:docMk/>
            <pc:sldMk cId="2585358861" sldId="279"/>
            <ac:picMk id="10" creationId="{DDAE24FA-FC97-06AB-A1A4-AE372D125D5E}"/>
          </ac:picMkLst>
        </pc:picChg>
        <pc:picChg chg="add del mod">
          <ac:chgData name="Sergey Zyulkov" userId="b690674ffefeb7ad" providerId="LiveId" clId="{E0C5830A-76DE-4943-8243-ACCF5CB301BA}" dt="2022-10-04T22:51:46.863" v="2231" actId="22"/>
          <ac:picMkLst>
            <pc:docMk/>
            <pc:sldMk cId="2585358861" sldId="279"/>
            <ac:picMk id="28" creationId="{38C0FE2E-2DBB-FAA6-332D-7DEDAF027262}"/>
          </ac:picMkLst>
        </pc:picChg>
        <pc:cxnChg chg="add del">
          <ac:chgData name="Sergey Zyulkov" userId="b690674ffefeb7ad" providerId="LiveId" clId="{E0C5830A-76DE-4943-8243-ACCF5CB301BA}" dt="2022-10-04T22:50:09.385" v="2213" actId="26606"/>
          <ac:cxnSpMkLst>
            <pc:docMk/>
            <pc:sldMk cId="2585358861" sldId="279"/>
            <ac:cxnSpMk id="14" creationId="{20E3A342-4D61-4E3F-AF90-1AB42AEB96CC}"/>
          </ac:cxnSpMkLst>
        </pc:cxnChg>
        <pc:cxnChg chg="add del">
          <ac:chgData name="Sergey Zyulkov" userId="b690674ffefeb7ad" providerId="LiveId" clId="{E0C5830A-76DE-4943-8243-ACCF5CB301BA}" dt="2022-10-04T22:49:28.005" v="2201" actId="26606"/>
          <ac:cxnSpMkLst>
            <pc:docMk/>
            <pc:sldMk cId="2585358861" sldId="279"/>
            <ac:cxnSpMk id="15" creationId="{20E3A342-4D61-4E3F-AF90-1AB42AEB96CC}"/>
          </ac:cxnSpMkLst>
        </pc:cxnChg>
        <pc:cxnChg chg="add del">
          <ac:chgData name="Sergey Zyulkov" userId="b690674ffefeb7ad" providerId="LiveId" clId="{E0C5830A-76DE-4943-8243-ACCF5CB301BA}" dt="2022-10-04T22:49:37.222" v="2205" actId="26606"/>
          <ac:cxnSpMkLst>
            <pc:docMk/>
            <pc:sldMk cId="2585358861" sldId="279"/>
            <ac:cxnSpMk id="21" creationId="{CE272F12-AF86-441A-BC1B-C014BBBF85B5}"/>
          </ac:cxnSpMkLst>
        </pc:cxnChg>
      </pc:sldChg>
      <pc:sldChg chg="addSp delSp modSp mod">
        <pc:chgData name="Sergey Zyulkov" userId="b690674ffefeb7ad" providerId="LiveId" clId="{E0C5830A-76DE-4943-8243-ACCF5CB301BA}" dt="2022-10-04T22:20:34.801" v="1653" actId="1076"/>
        <pc:sldMkLst>
          <pc:docMk/>
          <pc:sldMk cId="1128298186" sldId="280"/>
        </pc:sldMkLst>
        <pc:spChg chg="mod">
          <ac:chgData name="Sergey Zyulkov" userId="b690674ffefeb7ad" providerId="LiveId" clId="{E0C5830A-76DE-4943-8243-ACCF5CB301BA}" dt="2022-10-04T22:20:34.801" v="1653" actId="1076"/>
          <ac:spMkLst>
            <pc:docMk/>
            <pc:sldMk cId="1128298186" sldId="280"/>
            <ac:spMk id="4" creationId="{00000000-0000-0000-0000-000000000000}"/>
          </ac:spMkLst>
        </pc:spChg>
        <pc:spChg chg="mod">
          <ac:chgData name="Sergey Zyulkov" userId="b690674ffefeb7ad" providerId="LiveId" clId="{E0C5830A-76DE-4943-8243-ACCF5CB301BA}" dt="2022-10-04T22:16:37.484" v="1630" actId="207"/>
          <ac:spMkLst>
            <pc:docMk/>
            <pc:sldMk cId="1128298186" sldId="280"/>
            <ac:spMk id="10" creationId="{00000000-0000-0000-0000-000000000000}"/>
          </ac:spMkLst>
        </pc:spChg>
        <pc:spChg chg="add del mod">
          <ac:chgData name="Sergey Zyulkov" userId="b690674ffefeb7ad" providerId="LiveId" clId="{E0C5830A-76DE-4943-8243-ACCF5CB301BA}" dt="2022-10-04T22:16:41.476" v="1631" actId="207"/>
          <ac:spMkLst>
            <pc:docMk/>
            <pc:sldMk cId="1128298186" sldId="280"/>
            <ac:spMk id="11" creationId="{00000000-0000-0000-0000-000000000000}"/>
          </ac:spMkLst>
        </pc:spChg>
        <pc:spChg chg="mod">
          <ac:chgData name="Sergey Zyulkov" userId="b690674ffefeb7ad" providerId="LiveId" clId="{E0C5830A-76DE-4943-8243-ACCF5CB301BA}" dt="2022-10-04T22:16:52.985" v="1634" actId="207"/>
          <ac:spMkLst>
            <pc:docMk/>
            <pc:sldMk cId="1128298186" sldId="280"/>
            <ac:spMk id="12" creationId="{00000000-0000-0000-0000-000000000000}"/>
          </ac:spMkLst>
        </pc:spChg>
        <pc:spChg chg="mod">
          <ac:chgData name="Sergey Zyulkov" userId="b690674ffefeb7ad" providerId="LiveId" clId="{E0C5830A-76DE-4943-8243-ACCF5CB301BA}" dt="2022-10-04T22:14:44.561" v="1627" actId="207"/>
          <ac:spMkLst>
            <pc:docMk/>
            <pc:sldMk cId="1128298186" sldId="280"/>
            <ac:spMk id="22" creationId="{00000000-0000-0000-0000-000000000000}"/>
          </ac:spMkLst>
        </pc:spChg>
        <pc:spChg chg="mod">
          <ac:chgData name="Sergey Zyulkov" userId="b690674ffefeb7ad" providerId="LiveId" clId="{E0C5830A-76DE-4943-8243-ACCF5CB301BA}" dt="2022-10-04T22:16:30.897" v="1629" actId="207"/>
          <ac:spMkLst>
            <pc:docMk/>
            <pc:sldMk cId="1128298186" sldId="280"/>
            <ac:spMk id="23" creationId="{00000000-0000-0000-0000-000000000000}"/>
          </ac:spMkLst>
        </pc:spChg>
        <pc:spChg chg="mod">
          <ac:chgData name="Sergey Zyulkov" userId="b690674ffefeb7ad" providerId="LiveId" clId="{E0C5830A-76DE-4943-8243-ACCF5CB301BA}" dt="2022-10-04T22:16:45.601" v="1632" actId="207"/>
          <ac:spMkLst>
            <pc:docMk/>
            <pc:sldMk cId="1128298186" sldId="280"/>
            <ac:spMk id="24" creationId="{00000000-0000-0000-0000-000000000000}"/>
          </ac:spMkLst>
        </pc:spChg>
        <pc:spChg chg="mod">
          <ac:chgData name="Sergey Zyulkov" userId="b690674ffefeb7ad" providerId="LiveId" clId="{E0C5830A-76DE-4943-8243-ACCF5CB301BA}" dt="2022-10-04T22:14:49.101" v="1628" actId="207"/>
          <ac:spMkLst>
            <pc:docMk/>
            <pc:sldMk cId="1128298186" sldId="280"/>
            <ac:spMk id="25" creationId="{00000000-0000-0000-0000-000000000000}"/>
          </ac:spMkLst>
        </pc:spChg>
        <pc:spChg chg="mod">
          <ac:chgData name="Sergey Zyulkov" userId="b690674ffefeb7ad" providerId="LiveId" clId="{E0C5830A-76DE-4943-8243-ACCF5CB301BA}" dt="2022-10-04T22:16:49.356" v="1633" actId="207"/>
          <ac:spMkLst>
            <pc:docMk/>
            <pc:sldMk cId="1128298186" sldId="280"/>
            <ac:spMk id="27" creationId="{00000000-0000-0000-0000-000000000000}"/>
          </ac:spMkLst>
        </pc:spChg>
      </pc:sldChg>
      <pc:sldChg chg="addSp delSp modSp mod">
        <pc:chgData name="Sergey Zyulkov" userId="b690674ffefeb7ad" providerId="LiveId" clId="{E0C5830A-76DE-4943-8243-ACCF5CB301BA}" dt="2022-10-04T22:21:15.647" v="1656" actId="14100"/>
        <pc:sldMkLst>
          <pc:docMk/>
          <pc:sldMk cId="1089929006" sldId="281"/>
        </pc:sldMkLst>
        <pc:spChg chg="add del mod">
          <ac:chgData name="Sergey Zyulkov" userId="b690674ffefeb7ad" providerId="LiveId" clId="{E0C5830A-76DE-4943-8243-ACCF5CB301BA}" dt="2022-10-04T21:53:02.806" v="1417" actId="478"/>
          <ac:spMkLst>
            <pc:docMk/>
            <pc:sldMk cId="1089929006" sldId="281"/>
            <ac:spMk id="2" creationId="{9B3EE9BE-9FAF-60B1-982B-AD50043FCEE5}"/>
          </ac:spMkLst>
        </pc:spChg>
        <pc:spChg chg="add del mod">
          <ac:chgData name="Sergey Zyulkov" userId="b690674ffefeb7ad" providerId="LiveId" clId="{E0C5830A-76DE-4943-8243-ACCF5CB301BA}" dt="2022-10-04T21:53:11.743" v="1419" actId="21"/>
          <ac:spMkLst>
            <pc:docMk/>
            <pc:sldMk cId="1089929006" sldId="281"/>
            <ac:spMk id="3" creationId="{6019504D-5E9C-C51A-BC7B-330517542BFE}"/>
          </ac:spMkLst>
        </pc:spChg>
        <pc:spChg chg="add mod">
          <ac:chgData name="Sergey Zyulkov" userId="b690674ffefeb7ad" providerId="LiveId" clId="{E0C5830A-76DE-4943-8243-ACCF5CB301BA}" dt="2022-10-04T22:17:06.026" v="1636" actId="207"/>
          <ac:spMkLst>
            <pc:docMk/>
            <pc:sldMk cId="1089929006" sldId="281"/>
            <ac:spMk id="4" creationId="{37918079-EFFF-37E5-05F4-5DD078698994}"/>
          </ac:spMkLst>
        </pc:spChg>
        <pc:spChg chg="mod">
          <ac:chgData name="Sergey Zyulkov" userId="b690674ffefeb7ad" providerId="LiveId" clId="{E0C5830A-76DE-4943-8243-ACCF5CB301BA}" dt="2022-10-04T22:17:10.405" v="1637" actId="207"/>
          <ac:spMkLst>
            <pc:docMk/>
            <pc:sldMk cId="1089929006" sldId="281"/>
            <ac:spMk id="8" creationId="{00000000-0000-0000-0000-000000000000}"/>
          </ac:spMkLst>
        </pc:spChg>
        <pc:spChg chg="mod">
          <ac:chgData name="Sergey Zyulkov" userId="b690674ffefeb7ad" providerId="LiveId" clId="{E0C5830A-76DE-4943-8243-ACCF5CB301BA}" dt="2022-10-04T22:21:15.647" v="1656" actId="14100"/>
          <ac:spMkLst>
            <pc:docMk/>
            <pc:sldMk cId="1089929006" sldId="281"/>
            <ac:spMk id="9" creationId="{00000000-0000-0000-0000-000000000000}"/>
          </ac:spMkLst>
        </pc:spChg>
        <pc:spChg chg="del">
          <ac:chgData name="Sergey Zyulkov" userId="b690674ffefeb7ad" providerId="LiveId" clId="{E0C5830A-76DE-4943-8243-ACCF5CB301BA}" dt="2022-10-04T21:49:05.609" v="1379" actId="478"/>
          <ac:spMkLst>
            <pc:docMk/>
            <pc:sldMk cId="1089929006" sldId="281"/>
            <ac:spMk id="12" creationId="{00000000-0000-0000-0000-000000000000}"/>
          </ac:spMkLst>
        </pc:spChg>
        <pc:spChg chg="del mod">
          <ac:chgData name="Sergey Zyulkov" userId="b690674ffefeb7ad" providerId="LiveId" clId="{E0C5830A-76DE-4943-8243-ACCF5CB301BA}" dt="2022-10-04T22:05:10.178" v="1471" actId="478"/>
          <ac:spMkLst>
            <pc:docMk/>
            <pc:sldMk cId="1089929006" sldId="281"/>
            <ac:spMk id="13" creationId="{00000000-0000-0000-0000-000000000000}"/>
          </ac:spMkLst>
        </pc:spChg>
        <pc:spChg chg="del mod">
          <ac:chgData name="Sergey Zyulkov" userId="b690674ffefeb7ad" providerId="LiveId" clId="{E0C5830A-76DE-4943-8243-ACCF5CB301BA}" dt="2022-10-04T22:03:08.319" v="1464" actId="478"/>
          <ac:spMkLst>
            <pc:docMk/>
            <pc:sldMk cId="1089929006" sldId="281"/>
            <ac:spMk id="14" creationId="{00000000-0000-0000-0000-000000000000}"/>
          </ac:spMkLst>
        </pc:spChg>
        <pc:spChg chg="del">
          <ac:chgData name="Sergey Zyulkov" userId="b690674ffefeb7ad" providerId="LiveId" clId="{E0C5830A-76DE-4943-8243-ACCF5CB301BA}" dt="2022-10-04T21:49:09.817" v="1380" actId="478"/>
          <ac:spMkLst>
            <pc:docMk/>
            <pc:sldMk cId="1089929006" sldId="281"/>
            <ac:spMk id="15" creationId="{00000000-0000-0000-0000-000000000000}"/>
          </ac:spMkLst>
        </pc:spChg>
        <pc:spChg chg="mod">
          <ac:chgData name="Sergey Zyulkov" userId="b690674ffefeb7ad" providerId="LiveId" clId="{E0C5830A-76DE-4943-8243-ACCF5CB301BA}" dt="2022-10-04T22:17:01.872" v="1635" actId="207"/>
          <ac:spMkLst>
            <pc:docMk/>
            <pc:sldMk cId="1089929006" sldId="281"/>
            <ac:spMk id="16" creationId="{00000000-0000-0000-0000-000000000000}"/>
          </ac:spMkLst>
        </pc:spChg>
        <pc:spChg chg="mod">
          <ac:chgData name="Sergey Zyulkov" userId="b690674ffefeb7ad" providerId="LiveId" clId="{E0C5830A-76DE-4943-8243-ACCF5CB301BA}" dt="2022-10-04T22:17:14.569" v="1638" actId="207"/>
          <ac:spMkLst>
            <pc:docMk/>
            <pc:sldMk cId="1089929006" sldId="281"/>
            <ac:spMk id="17" creationId="{00000000-0000-0000-0000-000000000000}"/>
          </ac:spMkLst>
        </pc:spChg>
        <pc:spChg chg="del mod">
          <ac:chgData name="Sergey Zyulkov" userId="b690674ffefeb7ad" providerId="LiveId" clId="{E0C5830A-76DE-4943-8243-ACCF5CB301BA}" dt="2022-10-04T22:03:57.512" v="1467" actId="478"/>
          <ac:spMkLst>
            <pc:docMk/>
            <pc:sldMk cId="1089929006" sldId="281"/>
            <ac:spMk id="18" creationId="{00000000-0000-0000-0000-000000000000}"/>
          </ac:spMkLst>
        </pc:spChg>
        <pc:spChg chg="del">
          <ac:chgData name="Sergey Zyulkov" userId="b690674ffefeb7ad" providerId="LiveId" clId="{E0C5830A-76DE-4943-8243-ACCF5CB301BA}" dt="2022-10-04T22:06:02.965" v="1475" actId="478"/>
          <ac:spMkLst>
            <pc:docMk/>
            <pc:sldMk cId="1089929006" sldId="281"/>
            <ac:spMk id="20" creationId="{00000000-0000-0000-0000-000000000000}"/>
          </ac:spMkLst>
        </pc:spChg>
      </pc:sldChg>
      <pc:sldChg chg="modSp mod ord">
        <pc:chgData name="Sergey Zyulkov" userId="b690674ffefeb7ad" providerId="LiveId" clId="{E0C5830A-76DE-4943-8243-ACCF5CB301BA}" dt="2022-10-04T22:25:48.699" v="1734" actId="20577"/>
        <pc:sldMkLst>
          <pc:docMk/>
          <pc:sldMk cId="3058696661" sldId="282"/>
        </pc:sldMkLst>
        <pc:spChg chg="mod">
          <ac:chgData name="Sergey Zyulkov" userId="b690674ffefeb7ad" providerId="LiveId" clId="{E0C5830A-76DE-4943-8243-ACCF5CB301BA}" dt="2022-10-04T22:19:46.449" v="1648" actId="207"/>
          <ac:spMkLst>
            <pc:docMk/>
            <pc:sldMk cId="3058696661" sldId="282"/>
            <ac:spMk id="4" creationId="{00000000-0000-0000-0000-000000000000}"/>
          </ac:spMkLst>
        </pc:spChg>
        <pc:spChg chg="mod">
          <ac:chgData name="Sergey Zyulkov" userId="b690674ffefeb7ad" providerId="LiveId" clId="{E0C5830A-76DE-4943-8243-ACCF5CB301BA}" dt="2022-10-04T22:25:27.188" v="1733" actId="20577"/>
          <ac:spMkLst>
            <pc:docMk/>
            <pc:sldMk cId="3058696661" sldId="282"/>
            <ac:spMk id="6" creationId="{00000000-0000-0000-0000-000000000000}"/>
          </ac:spMkLst>
        </pc:spChg>
        <pc:spChg chg="mod">
          <ac:chgData name="Sergey Zyulkov" userId="b690674ffefeb7ad" providerId="LiveId" clId="{E0C5830A-76DE-4943-8243-ACCF5CB301BA}" dt="2022-10-04T22:19:29.057" v="1647" actId="1076"/>
          <ac:spMkLst>
            <pc:docMk/>
            <pc:sldMk cId="3058696661" sldId="282"/>
            <ac:spMk id="10" creationId="{00000000-0000-0000-0000-000000000000}"/>
          </ac:spMkLst>
        </pc:spChg>
        <pc:spChg chg="mod">
          <ac:chgData name="Sergey Zyulkov" userId="b690674ffefeb7ad" providerId="LiveId" clId="{E0C5830A-76DE-4943-8243-ACCF5CB301BA}" dt="2022-10-04T22:25:48.699" v="1734" actId="20577"/>
          <ac:spMkLst>
            <pc:docMk/>
            <pc:sldMk cId="3058696661" sldId="282"/>
            <ac:spMk id="11" creationId="{00000000-0000-0000-0000-000000000000}"/>
          </ac:spMkLst>
        </pc:spChg>
        <pc:spChg chg="mod">
          <ac:chgData name="Sergey Zyulkov" userId="b690674ffefeb7ad" providerId="LiveId" clId="{E0C5830A-76DE-4943-8243-ACCF5CB301BA}" dt="2022-10-04T22:19:19.418" v="1645" actId="1076"/>
          <ac:spMkLst>
            <pc:docMk/>
            <pc:sldMk cId="3058696661" sldId="282"/>
            <ac:spMk id="12" creationId="{00000000-0000-0000-0000-000000000000}"/>
          </ac:spMkLst>
        </pc:spChg>
      </pc:sldChg>
      <pc:sldChg chg="addSp delSp modSp new mod">
        <pc:chgData name="Sergey Zyulkov" userId="b690674ffefeb7ad" providerId="LiveId" clId="{E0C5830A-76DE-4943-8243-ACCF5CB301BA}" dt="2022-10-04T22:52:16.903" v="2236" actId="1076"/>
        <pc:sldMkLst>
          <pc:docMk/>
          <pc:sldMk cId="3873710458" sldId="283"/>
        </pc:sldMkLst>
        <pc:spChg chg="del">
          <ac:chgData name="Sergey Zyulkov" userId="b690674ffefeb7ad" providerId="LiveId" clId="{E0C5830A-76DE-4943-8243-ACCF5CB301BA}" dt="2022-10-04T22:52:02.509" v="2233" actId="22"/>
          <ac:spMkLst>
            <pc:docMk/>
            <pc:sldMk cId="3873710458" sldId="283"/>
            <ac:spMk id="3" creationId="{A536660E-06DD-58E1-1752-ACD2F433485B}"/>
          </ac:spMkLst>
        </pc:spChg>
        <pc:picChg chg="add mod ord">
          <ac:chgData name="Sergey Zyulkov" userId="b690674ffefeb7ad" providerId="LiveId" clId="{E0C5830A-76DE-4943-8243-ACCF5CB301BA}" dt="2022-10-04T22:52:16.903" v="2236" actId="1076"/>
          <ac:picMkLst>
            <pc:docMk/>
            <pc:sldMk cId="3873710458" sldId="283"/>
            <ac:picMk id="5" creationId="{FAB7500B-0379-1FCB-9F11-4E477A051621}"/>
          </ac:picMkLst>
        </pc:picChg>
      </pc:sldChg>
      <pc:sldChg chg="modSp mod">
        <pc:chgData name="Sergey Zyulkov" userId="b690674ffefeb7ad" providerId="LiveId" clId="{E0C5830A-76DE-4943-8243-ACCF5CB301BA}" dt="2022-10-04T23:21:33.417" v="2695" actId="14100"/>
        <pc:sldMkLst>
          <pc:docMk/>
          <pc:sldMk cId="530894544" sldId="284"/>
        </pc:sldMkLst>
        <pc:spChg chg="mod">
          <ac:chgData name="Sergey Zyulkov" userId="b690674ffefeb7ad" providerId="LiveId" clId="{E0C5830A-76DE-4943-8243-ACCF5CB301BA}" dt="2022-10-04T23:21:33.417" v="2695" actId="14100"/>
          <ac:spMkLst>
            <pc:docMk/>
            <pc:sldMk cId="530894544" sldId="284"/>
            <ac:spMk id="4" creationId="{00000000-0000-0000-0000-000000000000}"/>
          </ac:spMkLst>
        </pc:spChg>
      </pc:sldChg>
      <pc:sldChg chg="addSp delSp modSp new mod setBg">
        <pc:chgData name="Sergey Zyulkov" userId="b690674ffefeb7ad" providerId="LiveId" clId="{E0C5830A-76DE-4943-8243-ACCF5CB301BA}" dt="2022-10-05T00:54:30.744" v="3888" actId="207"/>
        <pc:sldMkLst>
          <pc:docMk/>
          <pc:sldMk cId="2447272385" sldId="286"/>
        </pc:sldMkLst>
        <pc:spChg chg="mod">
          <ac:chgData name="Sergey Zyulkov" userId="b690674ffefeb7ad" providerId="LiveId" clId="{E0C5830A-76DE-4943-8243-ACCF5CB301BA}" dt="2022-10-05T00:54:18.837" v="3887" actId="207"/>
          <ac:spMkLst>
            <pc:docMk/>
            <pc:sldMk cId="2447272385" sldId="286"/>
            <ac:spMk id="2" creationId="{2A52612E-B045-E58D-5C7A-464863D10C6A}"/>
          </ac:spMkLst>
        </pc:spChg>
        <pc:spChg chg="mod">
          <ac:chgData name="Sergey Zyulkov" userId="b690674ffefeb7ad" providerId="LiveId" clId="{E0C5830A-76DE-4943-8243-ACCF5CB301BA}" dt="2022-10-05T00:54:30.744" v="3888" actId="207"/>
          <ac:spMkLst>
            <pc:docMk/>
            <pc:sldMk cId="2447272385" sldId="286"/>
            <ac:spMk id="3" creationId="{6AB77D41-D174-E4A4-3A3B-12575C6C1160}"/>
          </ac:spMkLst>
        </pc:spChg>
        <pc:spChg chg="add del mod">
          <ac:chgData name="Sergey Zyulkov" userId="b690674ffefeb7ad" providerId="LiveId" clId="{E0C5830A-76DE-4943-8243-ACCF5CB301BA}" dt="2022-10-05T00:16:33.865" v="3382" actId="21"/>
          <ac:spMkLst>
            <pc:docMk/>
            <pc:sldMk cId="2447272385" sldId="286"/>
            <ac:spMk id="4" creationId="{2D4E5D19-5671-5DDF-AEA4-77A800EF6DB8}"/>
          </ac:spMkLst>
        </pc:spChg>
        <pc:spChg chg="add del">
          <ac:chgData name="Sergey Zyulkov" userId="b690674ffefeb7ad" providerId="LiveId" clId="{E0C5830A-76DE-4943-8243-ACCF5CB301BA}" dt="2022-10-05T00:16:57.147" v="3384" actId="26606"/>
          <ac:spMkLst>
            <pc:docMk/>
            <pc:sldMk cId="2447272385" sldId="286"/>
            <ac:spMk id="8" creationId="{DE7FFD28-545C-4C88-A2E7-152FB234C92C}"/>
          </ac:spMkLst>
        </pc:spChg>
      </pc:sldChg>
      <pc:sldChg chg="addSp modSp mod">
        <pc:chgData name="Sergey Zyulkov" userId="b690674ffefeb7ad" providerId="LiveId" clId="{E0C5830A-76DE-4943-8243-ACCF5CB301BA}" dt="2022-10-05T00:50:10.659" v="3877" actId="20577"/>
        <pc:sldMkLst>
          <pc:docMk/>
          <pc:sldMk cId="1648275474" sldId="287"/>
        </pc:sldMkLst>
        <pc:spChg chg="mod">
          <ac:chgData name="Sergey Zyulkov" userId="b690674ffefeb7ad" providerId="LiveId" clId="{E0C5830A-76DE-4943-8243-ACCF5CB301BA}" dt="2022-10-05T00:50:10.659" v="3877" actId="20577"/>
          <ac:spMkLst>
            <pc:docMk/>
            <pc:sldMk cId="1648275474" sldId="287"/>
            <ac:spMk id="2" creationId="{00000000-0000-0000-0000-000000000000}"/>
          </ac:spMkLst>
        </pc:spChg>
        <pc:spChg chg="add mod">
          <ac:chgData name="Sergey Zyulkov" userId="b690674ffefeb7ad" providerId="LiveId" clId="{E0C5830A-76DE-4943-8243-ACCF5CB301BA}" dt="2022-10-04T23:35:18.383" v="2705" actId="1076"/>
          <ac:spMkLst>
            <pc:docMk/>
            <pc:sldMk cId="1648275474" sldId="287"/>
            <ac:spMk id="3" creationId="{B9E1CBA6-967A-41FA-33C7-EFD91B5B130C}"/>
          </ac:spMkLst>
        </pc:spChg>
        <pc:spChg chg="add mod">
          <ac:chgData name="Sergey Zyulkov" userId="b690674ffefeb7ad" providerId="LiveId" clId="{E0C5830A-76DE-4943-8243-ACCF5CB301BA}" dt="2022-10-04T23:36:42.959" v="2780" actId="313"/>
          <ac:spMkLst>
            <pc:docMk/>
            <pc:sldMk cId="1648275474" sldId="287"/>
            <ac:spMk id="4" creationId="{D7A0639F-14CE-CA61-A0DB-00B295C47399}"/>
          </ac:spMkLst>
        </pc:spChg>
        <pc:spChg chg="mod">
          <ac:chgData name="Sergey Zyulkov" userId="b690674ffefeb7ad" providerId="LiveId" clId="{E0C5830A-76DE-4943-8243-ACCF5CB301BA}" dt="2022-10-04T23:34:45.824" v="2698" actId="1076"/>
          <ac:spMkLst>
            <pc:docMk/>
            <pc:sldMk cId="1648275474" sldId="287"/>
            <ac:spMk id="5" creationId="{00000000-0000-0000-0000-000000000000}"/>
          </ac:spMkLst>
        </pc:spChg>
        <pc:spChg chg="mod">
          <ac:chgData name="Sergey Zyulkov" userId="b690674ffefeb7ad" providerId="LiveId" clId="{E0C5830A-76DE-4943-8243-ACCF5CB301BA}" dt="2022-10-04T23:34:48.352" v="2699" actId="1076"/>
          <ac:spMkLst>
            <pc:docMk/>
            <pc:sldMk cId="1648275474" sldId="287"/>
            <ac:spMk id="6" creationId="{00000000-0000-0000-0000-000000000000}"/>
          </ac:spMkLst>
        </pc:spChg>
        <pc:spChg chg="mod">
          <ac:chgData name="Sergey Zyulkov" userId="b690674ffefeb7ad" providerId="LiveId" clId="{E0C5830A-76DE-4943-8243-ACCF5CB301BA}" dt="2022-10-04T23:34:51.745" v="2700" actId="1076"/>
          <ac:spMkLst>
            <pc:docMk/>
            <pc:sldMk cId="1648275474" sldId="287"/>
            <ac:spMk id="7" creationId="{00000000-0000-0000-0000-000000000000}"/>
          </ac:spMkLst>
        </pc:spChg>
        <pc:spChg chg="mod">
          <ac:chgData name="Sergey Zyulkov" userId="b690674ffefeb7ad" providerId="LiveId" clId="{E0C5830A-76DE-4943-8243-ACCF5CB301BA}" dt="2022-10-04T23:36:08.106" v="2749" actId="1076"/>
          <ac:spMkLst>
            <pc:docMk/>
            <pc:sldMk cId="1648275474" sldId="287"/>
            <ac:spMk id="8" creationId="{00000000-0000-0000-0000-000000000000}"/>
          </ac:spMkLst>
        </pc:spChg>
      </pc:sldChg>
      <pc:sldChg chg="addSp delSp modSp mod">
        <pc:chgData name="Sergey Zyulkov" userId="b690674ffefeb7ad" providerId="LiveId" clId="{E0C5830A-76DE-4943-8243-ACCF5CB301BA}" dt="2022-10-04T23:46:04.257" v="2935" actId="207"/>
        <pc:sldMkLst>
          <pc:docMk/>
          <pc:sldMk cId="1589640440" sldId="288"/>
        </pc:sldMkLst>
        <pc:spChg chg="mod">
          <ac:chgData name="Sergey Zyulkov" userId="b690674ffefeb7ad" providerId="LiveId" clId="{E0C5830A-76DE-4943-8243-ACCF5CB301BA}" dt="2022-10-04T23:38:21.765" v="2864" actId="20577"/>
          <ac:spMkLst>
            <pc:docMk/>
            <pc:sldMk cId="1589640440" sldId="288"/>
            <ac:spMk id="2" creationId="{00000000-0000-0000-0000-000000000000}"/>
          </ac:spMkLst>
        </pc:spChg>
        <pc:spChg chg="del">
          <ac:chgData name="Sergey Zyulkov" userId="b690674ffefeb7ad" providerId="LiveId" clId="{E0C5830A-76DE-4943-8243-ACCF5CB301BA}" dt="2022-10-04T23:38:34.790" v="2869" actId="478"/>
          <ac:spMkLst>
            <pc:docMk/>
            <pc:sldMk cId="1589640440" sldId="288"/>
            <ac:spMk id="3" creationId="{B9E1CBA6-967A-41FA-33C7-EFD91B5B130C}"/>
          </ac:spMkLst>
        </pc:spChg>
        <pc:spChg chg="del">
          <ac:chgData name="Sergey Zyulkov" userId="b690674ffefeb7ad" providerId="LiveId" clId="{E0C5830A-76DE-4943-8243-ACCF5CB301BA}" dt="2022-10-04T23:40:05.752" v="2882" actId="478"/>
          <ac:spMkLst>
            <pc:docMk/>
            <pc:sldMk cId="1589640440" sldId="288"/>
            <ac:spMk id="4" creationId="{D7A0639F-14CE-CA61-A0DB-00B295C47399}"/>
          </ac:spMkLst>
        </pc:spChg>
        <pc:spChg chg="del">
          <ac:chgData name="Sergey Zyulkov" userId="b690674ffefeb7ad" providerId="LiveId" clId="{E0C5830A-76DE-4943-8243-ACCF5CB301BA}" dt="2022-10-04T23:38:28.208" v="2865" actId="478"/>
          <ac:spMkLst>
            <pc:docMk/>
            <pc:sldMk cId="1589640440" sldId="288"/>
            <ac:spMk id="5" creationId="{00000000-0000-0000-0000-000000000000}"/>
          </ac:spMkLst>
        </pc:spChg>
        <pc:spChg chg="del mod">
          <ac:chgData name="Sergey Zyulkov" userId="b690674ffefeb7ad" providerId="LiveId" clId="{E0C5830A-76DE-4943-8243-ACCF5CB301BA}" dt="2022-10-04T23:38:32.969" v="2868" actId="478"/>
          <ac:spMkLst>
            <pc:docMk/>
            <pc:sldMk cId="1589640440" sldId="288"/>
            <ac:spMk id="6" creationId="{00000000-0000-0000-0000-000000000000}"/>
          </ac:spMkLst>
        </pc:spChg>
        <pc:spChg chg="del">
          <ac:chgData name="Sergey Zyulkov" userId="b690674ffefeb7ad" providerId="LiveId" clId="{E0C5830A-76DE-4943-8243-ACCF5CB301BA}" dt="2022-10-04T23:38:31.530" v="2867" actId="478"/>
          <ac:spMkLst>
            <pc:docMk/>
            <pc:sldMk cId="1589640440" sldId="288"/>
            <ac:spMk id="7" creationId="{00000000-0000-0000-0000-000000000000}"/>
          </ac:spMkLst>
        </pc:spChg>
        <pc:spChg chg="del">
          <ac:chgData name="Sergey Zyulkov" userId="b690674ffefeb7ad" providerId="LiveId" clId="{E0C5830A-76DE-4943-8243-ACCF5CB301BA}" dt="2022-10-04T23:40:07.993" v="2883" actId="478"/>
          <ac:spMkLst>
            <pc:docMk/>
            <pc:sldMk cId="1589640440" sldId="288"/>
            <ac:spMk id="8" creationId="{00000000-0000-0000-0000-000000000000}"/>
          </ac:spMkLst>
        </pc:spChg>
        <pc:spChg chg="add mod">
          <ac:chgData name="Sergey Zyulkov" userId="b690674ffefeb7ad" providerId="LiveId" clId="{E0C5830A-76DE-4943-8243-ACCF5CB301BA}" dt="2022-10-04T23:43:42.300" v="2906" actId="207"/>
          <ac:spMkLst>
            <pc:docMk/>
            <pc:sldMk cId="1589640440" sldId="288"/>
            <ac:spMk id="10" creationId="{9843253B-D9C9-5A27-5FD7-2702D08662A5}"/>
          </ac:spMkLst>
        </pc:spChg>
        <pc:spChg chg="add mod">
          <ac:chgData name="Sergey Zyulkov" userId="b690674ffefeb7ad" providerId="LiveId" clId="{E0C5830A-76DE-4943-8243-ACCF5CB301BA}" dt="2022-10-04T23:44:12.933" v="2911" actId="14100"/>
          <ac:spMkLst>
            <pc:docMk/>
            <pc:sldMk cId="1589640440" sldId="288"/>
            <ac:spMk id="12" creationId="{A56F0781-4A76-ED0C-68F9-56CBC3FDFEEE}"/>
          </ac:spMkLst>
        </pc:spChg>
        <pc:spChg chg="add mod">
          <ac:chgData name="Sergey Zyulkov" userId="b690674ffefeb7ad" providerId="LiveId" clId="{E0C5830A-76DE-4943-8243-ACCF5CB301BA}" dt="2022-10-04T23:44:16.362" v="2913" actId="14100"/>
          <ac:spMkLst>
            <pc:docMk/>
            <pc:sldMk cId="1589640440" sldId="288"/>
            <ac:spMk id="14" creationId="{61457D66-DF32-80B3-D28E-0C8FF0BB0B02}"/>
          </ac:spMkLst>
        </pc:spChg>
        <pc:spChg chg="add mod">
          <ac:chgData name="Sergey Zyulkov" userId="b690674ffefeb7ad" providerId="LiveId" clId="{E0C5830A-76DE-4943-8243-ACCF5CB301BA}" dt="2022-10-04T23:44:38.720" v="2917" actId="207"/>
          <ac:spMkLst>
            <pc:docMk/>
            <pc:sldMk cId="1589640440" sldId="288"/>
            <ac:spMk id="16" creationId="{45362F65-CAA6-C0CF-3E59-F7C3E23CBDFE}"/>
          </ac:spMkLst>
        </pc:spChg>
        <pc:spChg chg="add mod">
          <ac:chgData name="Sergey Zyulkov" userId="b690674ffefeb7ad" providerId="LiveId" clId="{E0C5830A-76DE-4943-8243-ACCF5CB301BA}" dt="2022-10-04T23:44:36.013" v="2916" actId="207"/>
          <ac:spMkLst>
            <pc:docMk/>
            <pc:sldMk cId="1589640440" sldId="288"/>
            <ac:spMk id="18" creationId="{34A6F2E5-2669-6E73-AF07-884242C4554F}"/>
          </ac:spMkLst>
        </pc:spChg>
        <pc:spChg chg="add mod">
          <ac:chgData name="Sergey Zyulkov" userId="b690674ffefeb7ad" providerId="LiveId" clId="{E0C5830A-76DE-4943-8243-ACCF5CB301BA}" dt="2022-10-04T23:44:40.986" v="2918" actId="207"/>
          <ac:spMkLst>
            <pc:docMk/>
            <pc:sldMk cId="1589640440" sldId="288"/>
            <ac:spMk id="20" creationId="{01D2252B-06EE-73C5-E6B9-E5E300B77AF0}"/>
          </ac:spMkLst>
        </pc:spChg>
        <pc:spChg chg="add mod">
          <ac:chgData name="Sergey Zyulkov" userId="b690674ffefeb7ad" providerId="LiveId" clId="{E0C5830A-76DE-4943-8243-ACCF5CB301BA}" dt="2022-10-04T23:45:26.197" v="2928" actId="14100"/>
          <ac:spMkLst>
            <pc:docMk/>
            <pc:sldMk cId="1589640440" sldId="288"/>
            <ac:spMk id="22" creationId="{786568CA-FE91-5DB4-A778-427B67EE7645}"/>
          </ac:spMkLst>
        </pc:spChg>
        <pc:spChg chg="add mod">
          <ac:chgData name="Sergey Zyulkov" userId="b690674ffefeb7ad" providerId="LiveId" clId="{E0C5830A-76DE-4943-8243-ACCF5CB301BA}" dt="2022-10-04T23:45:29.680" v="2929" actId="14100"/>
          <ac:spMkLst>
            <pc:docMk/>
            <pc:sldMk cId="1589640440" sldId="288"/>
            <ac:spMk id="24" creationId="{7341F64C-BDDC-0DA2-C3E2-F2CB15EF05BF}"/>
          </ac:spMkLst>
        </pc:spChg>
        <pc:spChg chg="add mod">
          <ac:chgData name="Sergey Zyulkov" userId="b690674ffefeb7ad" providerId="LiveId" clId="{E0C5830A-76DE-4943-8243-ACCF5CB301BA}" dt="2022-10-04T23:44:48.122" v="2921" actId="207"/>
          <ac:spMkLst>
            <pc:docMk/>
            <pc:sldMk cId="1589640440" sldId="288"/>
            <ac:spMk id="26" creationId="{F6BAD1F5-4653-F2AB-7E16-E36C1085858A}"/>
          </ac:spMkLst>
        </pc:spChg>
        <pc:spChg chg="add mod">
          <ac:chgData name="Sergey Zyulkov" userId="b690674ffefeb7ad" providerId="LiveId" clId="{E0C5830A-76DE-4943-8243-ACCF5CB301BA}" dt="2022-10-04T23:45:32.407" v="2930" actId="14100"/>
          <ac:spMkLst>
            <pc:docMk/>
            <pc:sldMk cId="1589640440" sldId="288"/>
            <ac:spMk id="28" creationId="{3CBBF2BC-28FA-CC9B-E027-2A48705B9AC0}"/>
          </ac:spMkLst>
        </pc:spChg>
        <pc:spChg chg="add mod">
          <ac:chgData name="Sergey Zyulkov" userId="b690674ffefeb7ad" providerId="LiveId" clId="{E0C5830A-76DE-4943-8243-ACCF5CB301BA}" dt="2022-10-04T23:45:38.716" v="2931" actId="207"/>
          <ac:spMkLst>
            <pc:docMk/>
            <pc:sldMk cId="1589640440" sldId="288"/>
            <ac:spMk id="30" creationId="{5FD277DA-7CED-9273-C571-0F3D9FB5AA23}"/>
          </ac:spMkLst>
        </pc:spChg>
        <pc:spChg chg="add mod">
          <ac:chgData name="Sergey Zyulkov" userId="b690674ffefeb7ad" providerId="LiveId" clId="{E0C5830A-76DE-4943-8243-ACCF5CB301BA}" dt="2022-10-04T23:46:04.257" v="2935" actId="207"/>
          <ac:spMkLst>
            <pc:docMk/>
            <pc:sldMk cId="1589640440" sldId="288"/>
            <ac:spMk id="32" creationId="{E1B944D6-C2F4-1806-6451-627876FD003D}"/>
          </ac:spMkLst>
        </pc:spChg>
      </pc:sldChg>
      <pc:sldChg chg="addSp delSp modSp mod">
        <pc:chgData name="Sergey Zyulkov" userId="b690674ffefeb7ad" providerId="LiveId" clId="{E0C5830A-76DE-4943-8243-ACCF5CB301BA}" dt="2022-10-04T23:53:40.400" v="3052" actId="14100"/>
        <pc:sldMkLst>
          <pc:docMk/>
          <pc:sldMk cId="827852636" sldId="289"/>
        </pc:sldMkLst>
        <pc:spChg chg="add mod">
          <ac:chgData name="Sergey Zyulkov" userId="b690674ffefeb7ad" providerId="LiveId" clId="{E0C5830A-76DE-4943-8243-ACCF5CB301BA}" dt="2022-10-04T23:49:38.886" v="3020" actId="207"/>
          <ac:spMkLst>
            <pc:docMk/>
            <pc:sldMk cId="827852636" sldId="289"/>
            <ac:spMk id="4" creationId="{E9732F24-6772-B2DE-D21C-4B7797472C25}"/>
          </ac:spMkLst>
        </pc:spChg>
        <pc:spChg chg="add mod">
          <ac:chgData name="Sergey Zyulkov" userId="b690674ffefeb7ad" providerId="LiveId" clId="{E0C5830A-76DE-4943-8243-ACCF5CB301BA}" dt="2022-10-04T23:49:45.381" v="3021" actId="207"/>
          <ac:spMkLst>
            <pc:docMk/>
            <pc:sldMk cId="827852636" sldId="289"/>
            <ac:spMk id="6" creationId="{31503BCD-4C63-21DE-B9C0-AC602A947203}"/>
          </ac:spMkLst>
        </pc:spChg>
        <pc:spChg chg="add mod">
          <ac:chgData name="Sergey Zyulkov" userId="b690674ffefeb7ad" providerId="LiveId" clId="{E0C5830A-76DE-4943-8243-ACCF5CB301BA}" dt="2022-10-04T23:50:12.127" v="3024" actId="14100"/>
          <ac:spMkLst>
            <pc:docMk/>
            <pc:sldMk cId="827852636" sldId="289"/>
            <ac:spMk id="8" creationId="{55060797-921E-CD39-5573-E199DC26C157}"/>
          </ac:spMkLst>
        </pc:spChg>
        <pc:spChg chg="del">
          <ac:chgData name="Sergey Zyulkov" userId="b690674ffefeb7ad" providerId="LiveId" clId="{E0C5830A-76DE-4943-8243-ACCF5CB301BA}" dt="2022-10-04T23:46:35.717" v="2936" actId="478"/>
          <ac:spMkLst>
            <pc:docMk/>
            <pc:sldMk cId="827852636" sldId="289"/>
            <ac:spMk id="10" creationId="{9843253B-D9C9-5A27-5FD7-2702D08662A5}"/>
          </ac:spMkLst>
        </pc:spChg>
        <pc:spChg chg="add mod">
          <ac:chgData name="Sergey Zyulkov" userId="b690674ffefeb7ad" providerId="LiveId" clId="{E0C5830A-76DE-4943-8243-ACCF5CB301BA}" dt="2022-10-04T23:51:39.152" v="3031" actId="207"/>
          <ac:spMkLst>
            <pc:docMk/>
            <pc:sldMk cId="827852636" sldId="289"/>
            <ac:spMk id="11" creationId="{63CCACDE-7605-8C3D-CE4E-47D57E76F94A}"/>
          </ac:spMkLst>
        </pc:spChg>
        <pc:spChg chg="del mod">
          <ac:chgData name="Sergey Zyulkov" userId="b690674ffefeb7ad" providerId="LiveId" clId="{E0C5830A-76DE-4943-8243-ACCF5CB301BA}" dt="2022-10-04T23:47:32.219" v="3003" actId="21"/>
          <ac:spMkLst>
            <pc:docMk/>
            <pc:sldMk cId="827852636" sldId="289"/>
            <ac:spMk id="12" creationId="{A56F0781-4A76-ED0C-68F9-56CBC3FDFEEE}"/>
          </ac:spMkLst>
        </pc:spChg>
        <pc:spChg chg="del">
          <ac:chgData name="Sergey Zyulkov" userId="b690674ffefeb7ad" providerId="LiveId" clId="{E0C5830A-76DE-4943-8243-ACCF5CB301BA}" dt="2022-10-04T23:47:22.594" v="3002" actId="21"/>
          <ac:spMkLst>
            <pc:docMk/>
            <pc:sldMk cId="827852636" sldId="289"/>
            <ac:spMk id="14" creationId="{61457D66-DF32-80B3-D28E-0C8FF0BB0B02}"/>
          </ac:spMkLst>
        </pc:spChg>
        <pc:spChg chg="add mod">
          <ac:chgData name="Sergey Zyulkov" userId="b690674ffefeb7ad" providerId="LiveId" clId="{E0C5830A-76DE-4943-8243-ACCF5CB301BA}" dt="2022-10-04T23:51:41.325" v="3032" actId="207"/>
          <ac:spMkLst>
            <pc:docMk/>
            <pc:sldMk cId="827852636" sldId="289"/>
            <ac:spMk id="15" creationId="{F7A64F8D-1BAE-3BE1-58DF-3CD2070E5D92}"/>
          </ac:spMkLst>
        </pc:spChg>
        <pc:spChg chg="del">
          <ac:chgData name="Sergey Zyulkov" userId="b690674ffefeb7ad" providerId="LiveId" clId="{E0C5830A-76DE-4943-8243-ACCF5CB301BA}" dt="2022-10-04T23:47:35.626" v="3004" actId="21"/>
          <ac:spMkLst>
            <pc:docMk/>
            <pc:sldMk cId="827852636" sldId="289"/>
            <ac:spMk id="16" creationId="{45362F65-CAA6-C0CF-3E59-F7C3E23CBDFE}"/>
          </ac:spMkLst>
        </pc:spChg>
        <pc:spChg chg="del">
          <ac:chgData name="Sergey Zyulkov" userId="b690674ffefeb7ad" providerId="LiveId" clId="{E0C5830A-76DE-4943-8243-ACCF5CB301BA}" dt="2022-10-04T23:47:39.198" v="3005" actId="21"/>
          <ac:spMkLst>
            <pc:docMk/>
            <pc:sldMk cId="827852636" sldId="289"/>
            <ac:spMk id="18" creationId="{34A6F2E5-2669-6E73-AF07-884242C4554F}"/>
          </ac:spMkLst>
        </pc:spChg>
        <pc:spChg chg="add mod">
          <ac:chgData name="Sergey Zyulkov" userId="b690674ffefeb7ad" providerId="LiveId" clId="{E0C5830A-76DE-4943-8243-ACCF5CB301BA}" dt="2022-10-04T23:52:21.377" v="3038" actId="14100"/>
          <ac:spMkLst>
            <pc:docMk/>
            <pc:sldMk cId="827852636" sldId="289"/>
            <ac:spMk id="19" creationId="{8BFC11C2-4DE1-5443-7070-DCCE06ACF878}"/>
          </ac:spMkLst>
        </pc:spChg>
        <pc:spChg chg="del">
          <ac:chgData name="Sergey Zyulkov" userId="b690674ffefeb7ad" providerId="LiveId" clId="{E0C5830A-76DE-4943-8243-ACCF5CB301BA}" dt="2022-10-04T23:47:42.504" v="3006" actId="21"/>
          <ac:spMkLst>
            <pc:docMk/>
            <pc:sldMk cId="827852636" sldId="289"/>
            <ac:spMk id="20" creationId="{01D2252B-06EE-73C5-E6B9-E5E300B77AF0}"/>
          </ac:spMkLst>
        </pc:spChg>
        <pc:spChg chg="del">
          <ac:chgData name="Sergey Zyulkov" userId="b690674ffefeb7ad" providerId="LiveId" clId="{E0C5830A-76DE-4943-8243-ACCF5CB301BA}" dt="2022-10-04T23:47:04.906" v="2999" actId="21"/>
          <ac:spMkLst>
            <pc:docMk/>
            <pc:sldMk cId="827852636" sldId="289"/>
            <ac:spMk id="22" creationId="{786568CA-FE91-5DB4-A778-427B67EE7645}"/>
          </ac:spMkLst>
        </pc:spChg>
        <pc:spChg chg="add mod">
          <ac:chgData name="Sergey Zyulkov" userId="b690674ffefeb7ad" providerId="LiveId" clId="{E0C5830A-76DE-4943-8243-ACCF5CB301BA}" dt="2022-10-04T23:53:22.528" v="3049" actId="14100"/>
          <ac:spMkLst>
            <pc:docMk/>
            <pc:sldMk cId="827852636" sldId="289"/>
            <ac:spMk id="23" creationId="{4A980E27-52B9-84F6-C58F-37202D4B8B21}"/>
          </ac:spMkLst>
        </pc:spChg>
        <pc:spChg chg="del">
          <ac:chgData name="Sergey Zyulkov" userId="b690674ffefeb7ad" providerId="LiveId" clId="{E0C5830A-76DE-4943-8243-ACCF5CB301BA}" dt="2022-10-04T23:47:08.957" v="3000" actId="21"/>
          <ac:spMkLst>
            <pc:docMk/>
            <pc:sldMk cId="827852636" sldId="289"/>
            <ac:spMk id="24" creationId="{7341F64C-BDDC-0DA2-C3E2-F2CB15EF05BF}"/>
          </ac:spMkLst>
        </pc:spChg>
        <pc:spChg chg="del">
          <ac:chgData name="Sergey Zyulkov" userId="b690674ffefeb7ad" providerId="LiveId" clId="{E0C5830A-76DE-4943-8243-ACCF5CB301BA}" dt="2022-10-04T23:47:12.785" v="3001" actId="21"/>
          <ac:spMkLst>
            <pc:docMk/>
            <pc:sldMk cId="827852636" sldId="289"/>
            <ac:spMk id="26" creationId="{F6BAD1F5-4653-F2AB-7E16-E36C1085858A}"/>
          </ac:spMkLst>
        </pc:spChg>
        <pc:spChg chg="add mod">
          <ac:chgData name="Sergey Zyulkov" userId="b690674ffefeb7ad" providerId="LiveId" clId="{E0C5830A-76DE-4943-8243-ACCF5CB301BA}" dt="2022-10-04T23:53:40.400" v="3052" actId="14100"/>
          <ac:spMkLst>
            <pc:docMk/>
            <pc:sldMk cId="827852636" sldId="289"/>
            <ac:spMk id="27" creationId="{B7A81132-4ED1-83AF-6480-5DA99D7D869E}"/>
          </ac:spMkLst>
        </pc:spChg>
        <pc:spChg chg="del">
          <ac:chgData name="Sergey Zyulkov" userId="b690674ffefeb7ad" providerId="LiveId" clId="{E0C5830A-76DE-4943-8243-ACCF5CB301BA}" dt="2022-10-04T23:47:46.496" v="3007" actId="21"/>
          <ac:spMkLst>
            <pc:docMk/>
            <pc:sldMk cId="827852636" sldId="289"/>
            <ac:spMk id="28" creationId="{3CBBF2BC-28FA-CC9B-E027-2A48705B9AC0}"/>
          </ac:spMkLst>
        </pc:spChg>
        <pc:spChg chg="del">
          <ac:chgData name="Sergey Zyulkov" userId="b690674ffefeb7ad" providerId="LiveId" clId="{E0C5830A-76DE-4943-8243-ACCF5CB301BA}" dt="2022-10-04T23:47:50.203" v="3008" actId="21"/>
          <ac:spMkLst>
            <pc:docMk/>
            <pc:sldMk cId="827852636" sldId="289"/>
            <ac:spMk id="30" creationId="{5FD277DA-7CED-9273-C571-0F3D9FB5AA23}"/>
          </ac:spMkLst>
        </pc:spChg>
        <pc:spChg chg="del">
          <ac:chgData name="Sergey Zyulkov" userId="b690674ffefeb7ad" providerId="LiveId" clId="{E0C5830A-76DE-4943-8243-ACCF5CB301BA}" dt="2022-10-04T23:47:53.441" v="3009" actId="21"/>
          <ac:spMkLst>
            <pc:docMk/>
            <pc:sldMk cId="827852636" sldId="289"/>
            <ac:spMk id="32" creationId="{E1B944D6-C2F4-1806-6451-627876FD003D}"/>
          </ac:spMkLst>
        </pc:spChg>
      </pc:sldChg>
      <pc:sldChg chg="addSp modSp mod">
        <pc:chgData name="Sergey Zyulkov" userId="b690674ffefeb7ad" providerId="LiveId" clId="{E0C5830A-76DE-4943-8243-ACCF5CB301BA}" dt="2022-10-05T00:49:13.188" v="3808" actId="207"/>
        <pc:sldMkLst>
          <pc:docMk/>
          <pc:sldMk cId="2411411780" sldId="290"/>
        </pc:sldMkLst>
        <pc:spChg chg="add mod">
          <ac:chgData name="Sergey Zyulkov" userId="b690674ffefeb7ad" providerId="LiveId" clId="{E0C5830A-76DE-4943-8243-ACCF5CB301BA}" dt="2022-10-05T00:49:13.188" v="3808" actId="207"/>
          <ac:spMkLst>
            <pc:docMk/>
            <pc:sldMk cId="2411411780" sldId="290"/>
            <ac:spMk id="2" creationId="{BCEE600F-04A6-4F97-3781-61852FB3B47F}"/>
          </ac:spMkLst>
        </pc:spChg>
        <pc:spChg chg="mod">
          <ac:chgData name="Sergey Zyulkov" userId="b690674ffefeb7ad" providerId="LiveId" clId="{E0C5830A-76DE-4943-8243-ACCF5CB301BA}" dt="2022-10-05T00:05:29.970" v="3167" actId="20577"/>
          <ac:spMkLst>
            <pc:docMk/>
            <pc:sldMk cId="2411411780" sldId="290"/>
            <ac:spMk id="4" creationId="{00000000-0000-0000-0000-000000000000}"/>
          </ac:spMkLst>
        </pc:spChg>
        <pc:spChg chg="mod">
          <ac:chgData name="Sergey Zyulkov" userId="b690674ffefeb7ad" providerId="LiveId" clId="{E0C5830A-76DE-4943-8243-ACCF5CB301BA}" dt="2022-10-05T00:49:03.885" v="3803" actId="207"/>
          <ac:spMkLst>
            <pc:docMk/>
            <pc:sldMk cId="2411411780" sldId="290"/>
            <ac:spMk id="7" creationId="{00000000-0000-0000-0000-000000000000}"/>
          </ac:spMkLst>
        </pc:spChg>
        <pc:spChg chg="mod">
          <ac:chgData name="Sergey Zyulkov" userId="b690674ffefeb7ad" providerId="LiveId" clId="{E0C5830A-76DE-4943-8243-ACCF5CB301BA}" dt="2022-10-05T00:49:09.680" v="3806" actId="207"/>
          <ac:spMkLst>
            <pc:docMk/>
            <pc:sldMk cId="2411411780" sldId="290"/>
            <ac:spMk id="8" creationId="{00000000-0000-0000-0000-000000000000}"/>
          </ac:spMkLst>
        </pc:spChg>
        <pc:spChg chg="mod">
          <ac:chgData name="Sergey Zyulkov" userId="b690674ffefeb7ad" providerId="LiveId" clId="{E0C5830A-76DE-4943-8243-ACCF5CB301BA}" dt="2022-10-05T00:49:08.192" v="3805" actId="207"/>
          <ac:spMkLst>
            <pc:docMk/>
            <pc:sldMk cId="2411411780" sldId="290"/>
            <ac:spMk id="9" creationId="{00000000-0000-0000-0000-000000000000}"/>
          </ac:spMkLst>
        </pc:spChg>
        <pc:spChg chg="mod">
          <ac:chgData name="Sergey Zyulkov" userId="b690674ffefeb7ad" providerId="LiveId" clId="{E0C5830A-76DE-4943-8243-ACCF5CB301BA}" dt="2022-10-05T00:49:11.337" v="3807" actId="207"/>
          <ac:spMkLst>
            <pc:docMk/>
            <pc:sldMk cId="2411411780" sldId="290"/>
            <ac:spMk id="10" creationId="{00000000-0000-0000-0000-000000000000}"/>
          </ac:spMkLst>
        </pc:spChg>
        <pc:spChg chg="mod">
          <ac:chgData name="Sergey Zyulkov" userId="b690674ffefeb7ad" providerId="LiveId" clId="{E0C5830A-76DE-4943-8243-ACCF5CB301BA}" dt="2022-10-05T00:49:05.968" v="3804" actId="207"/>
          <ac:spMkLst>
            <pc:docMk/>
            <pc:sldMk cId="2411411780" sldId="290"/>
            <ac:spMk id="12" creationId="{00000000-0000-0000-0000-000000000000}"/>
          </ac:spMkLst>
        </pc:spChg>
      </pc:sldChg>
      <pc:sldChg chg="addSp delSp modSp mod">
        <pc:chgData name="Sergey Zyulkov" userId="b690674ffefeb7ad" providerId="LiveId" clId="{E0C5830A-76DE-4943-8243-ACCF5CB301BA}" dt="2022-10-05T00:48:53.282" v="3802" actId="207"/>
        <pc:sldMkLst>
          <pc:docMk/>
          <pc:sldMk cId="1337283167" sldId="291"/>
        </pc:sldMkLst>
        <pc:spChg chg="add del mod">
          <ac:chgData name="Sergey Zyulkov" userId="b690674ffefeb7ad" providerId="LiveId" clId="{E0C5830A-76DE-4943-8243-ACCF5CB301BA}" dt="2022-10-05T00:09:24.517" v="3190"/>
          <ac:spMkLst>
            <pc:docMk/>
            <pc:sldMk cId="1337283167" sldId="291"/>
            <ac:spMk id="2" creationId="{B2891C4B-CEE6-2CBB-715F-7D82ABDDD50B}"/>
          </ac:spMkLst>
        </pc:spChg>
        <pc:spChg chg="add mod">
          <ac:chgData name="Sergey Zyulkov" userId="b690674ffefeb7ad" providerId="LiveId" clId="{E0C5830A-76DE-4943-8243-ACCF5CB301BA}" dt="2022-10-05T00:48:45.132" v="3798" actId="207"/>
          <ac:spMkLst>
            <pc:docMk/>
            <pc:sldMk cId="1337283167" sldId="291"/>
            <ac:spMk id="3" creationId="{181B1735-0F1C-D92B-F0C4-B74C124F4814}"/>
          </ac:spMkLst>
        </pc:spChg>
        <pc:spChg chg="mod">
          <ac:chgData name="Sergey Zyulkov" userId="b690674ffefeb7ad" providerId="LiveId" clId="{E0C5830A-76DE-4943-8243-ACCF5CB301BA}" dt="2022-10-05T00:04:59.822" v="3162" actId="6549"/>
          <ac:spMkLst>
            <pc:docMk/>
            <pc:sldMk cId="1337283167" sldId="291"/>
            <ac:spMk id="4" creationId="{00000000-0000-0000-0000-000000000000}"/>
          </ac:spMkLst>
        </pc:spChg>
        <pc:spChg chg="mod">
          <ac:chgData name="Sergey Zyulkov" userId="b690674ffefeb7ad" providerId="LiveId" clId="{E0C5830A-76DE-4943-8243-ACCF5CB301BA}" dt="2022-10-05T00:48:40.035" v="3797" actId="207"/>
          <ac:spMkLst>
            <pc:docMk/>
            <pc:sldMk cId="1337283167" sldId="291"/>
            <ac:spMk id="5" creationId="{00000000-0000-0000-0000-000000000000}"/>
          </ac:spMkLst>
        </pc:spChg>
        <pc:spChg chg="mod">
          <ac:chgData name="Sergey Zyulkov" userId="b690674ffefeb7ad" providerId="LiveId" clId="{E0C5830A-76DE-4943-8243-ACCF5CB301BA}" dt="2022-10-05T00:48:53.282" v="3802" actId="207"/>
          <ac:spMkLst>
            <pc:docMk/>
            <pc:sldMk cId="1337283167" sldId="291"/>
            <ac:spMk id="6" creationId="{00000000-0000-0000-0000-000000000000}"/>
          </ac:spMkLst>
        </pc:spChg>
        <pc:spChg chg="mod">
          <ac:chgData name="Sergey Zyulkov" userId="b690674ffefeb7ad" providerId="LiveId" clId="{E0C5830A-76DE-4943-8243-ACCF5CB301BA}" dt="2022-10-05T00:48:47.236" v="3799" actId="207"/>
          <ac:spMkLst>
            <pc:docMk/>
            <pc:sldMk cId="1337283167" sldId="291"/>
            <ac:spMk id="7" creationId="{00000000-0000-0000-0000-000000000000}"/>
          </ac:spMkLst>
        </pc:spChg>
        <pc:spChg chg="mod">
          <ac:chgData name="Sergey Zyulkov" userId="b690674ffefeb7ad" providerId="LiveId" clId="{E0C5830A-76DE-4943-8243-ACCF5CB301BA}" dt="2022-10-05T00:48:50.915" v="3801" actId="207"/>
          <ac:spMkLst>
            <pc:docMk/>
            <pc:sldMk cId="1337283167" sldId="291"/>
            <ac:spMk id="8" creationId="{00000000-0000-0000-0000-000000000000}"/>
          </ac:spMkLst>
        </pc:spChg>
        <pc:spChg chg="mod">
          <ac:chgData name="Sergey Zyulkov" userId="b690674ffefeb7ad" providerId="LiveId" clId="{E0C5830A-76DE-4943-8243-ACCF5CB301BA}" dt="2022-10-05T00:48:49.110" v="3800" actId="207"/>
          <ac:spMkLst>
            <pc:docMk/>
            <pc:sldMk cId="1337283167" sldId="291"/>
            <ac:spMk id="9" creationId="{00000000-0000-0000-0000-000000000000}"/>
          </ac:spMkLst>
        </pc:spChg>
        <pc:spChg chg="add del">
          <ac:chgData name="Sergey Zyulkov" userId="b690674ffefeb7ad" providerId="LiveId" clId="{E0C5830A-76DE-4943-8243-ACCF5CB301BA}" dt="2022-10-05T00:29:39.916" v="3426"/>
          <ac:spMkLst>
            <pc:docMk/>
            <pc:sldMk cId="1337283167" sldId="291"/>
            <ac:spMk id="10" creationId="{894EEF6E-CE96-41DB-8071-CF7E73D6FFF3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1A9EEC2-1E04-467E-9112-083BAB70A782}" type="doc">
      <dgm:prSet loTypeId="urn:microsoft.com/office/officeart/2005/8/layout/vList5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657C7BB5-E811-43B8-AB20-760300D66A00}">
      <dgm:prSet custT="1"/>
      <dgm:spPr>
        <a:solidFill>
          <a:srgbClr val="00B050"/>
        </a:solidFill>
      </dgm:spPr>
      <dgm:t>
        <a:bodyPr/>
        <a:lstStyle/>
        <a:p>
          <a:r>
            <a:rPr lang="ru-RU" sz="2400" b="1" dirty="0"/>
            <a:t>48 спортивных соревнований по 12 спортивным дисциплинам роллер спорта, включенных в Единый календарный план межрегиональных, всероссийских и международных физкультурных мероприятий и спортивных мероприятий (далее – ЕКП):</a:t>
          </a:r>
          <a:endParaRPr lang="en-US" sz="2400" b="1" dirty="0"/>
        </a:p>
      </dgm:t>
    </dgm:pt>
    <dgm:pt modelId="{9849852D-5E7C-4257-9C90-410EEE184691}" type="parTrans" cxnId="{E3A94CFF-97A1-44A1-8D1F-CFC3FDE1F789}">
      <dgm:prSet/>
      <dgm:spPr/>
      <dgm:t>
        <a:bodyPr/>
        <a:lstStyle/>
        <a:p>
          <a:endParaRPr lang="en-US"/>
        </a:p>
      </dgm:t>
    </dgm:pt>
    <dgm:pt modelId="{74FCC82C-972A-4D44-A27B-D73414A63893}" type="sibTrans" cxnId="{E3A94CFF-97A1-44A1-8D1F-CFC3FDE1F789}">
      <dgm:prSet/>
      <dgm:spPr/>
      <dgm:t>
        <a:bodyPr/>
        <a:lstStyle/>
        <a:p>
          <a:endParaRPr lang="en-US"/>
        </a:p>
      </dgm:t>
    </dgm:pt>
    <dgm:pt modelId="{BFCEC376-40BE-4725-925F-69ECEB18DE54}">
      <dgm:prSet/>
      <dgm:spPr>
        <a:solidFill>
          <a:srgbClr val="0070C0"/>
        </a:solidFill>
      </dgm:spPr>
      <dgm:t>
        <a:bodyPr/>
        <a:lstStyle/>
        <a:p>
          <a:r>
            <a:rPr lang="ru-RU" dirty="0"/>
            <a:t>4 чемпионата России;</a:t>
          </a:r>
          <a:endParaRPr lang="en-US" dirty="0"/>
        </a:p>
      </dgm:t>
    </dgm:pt>
    <dgm:pt modelId="{8C011725-EA22-43C2-9963-0A6B444B97DB}" type="parTrans" cxnId="{0B65F847-C045-456A-9BFB-E4BE2323FDC8}">
      <dgm:prSet/>
      <dgm:spPr/>
      <dgm:t>
        <a:bodyPr/>
        <a:lstStyle/>
        <a:p>
          <a:endParaRPr lang="en-US"/>
        </a:p>
      </dgm:t>
    </dgm:pt>
    <dgm:pt modelId="{9FD7E3C6-8BC0-4B3E-A452-B812A8F34136}" type="sibTrans" cxnId="{0B65F847-C045-456A-9BFB-E4BE2323FDC8}">
      <dgm:prSet/>
      <dgm:spPr/>
      <dgm:t>
        <a:bodyPr/>
        <a:lstStyle/>
        <a:p>
          <a:endParaRPr lang="en-US"/>
        </a:p>
      </dgm:t>
    </dgm:pt>
    <dgm:pt modelId="{C2B4CFA5-FB6C-4010-A16E-967ED38C9850}">
      <dgm:prSet/>
      <dgm:spPr>
        <a:solidFill>
          <a:srgbClr val="FFC000"/>
        </a:solidFill>
      </dgm:spPr>
      <dgm:t>
        <a:bodyPr/>
        <a:lstStyle/>
        <a:p>
          <a:r>
            <a:rPr lang="ru-RU" dirty="0"/>
            <a:t>8 первенств России;</a:t>
          </a:r>
          <a:endParaRPr lang="en-US" dirty="0"/>
        </a:p>
      </dgm:t>
    </dgm:pt>
    <dgm:pt modelId="{34AC4D73-B5AF-4187-8183-0320547AF2A0}" type="parTrans" cxnId="{E6E14790-23B9-41A3-B0F5-B9003E0B3AE6}">
      <dgm:prSet/>
      <dgm:spPr/>
      <dgm:t>
        <a:bodyPr/>
        <a:lstStyle/>
        <a:p>
          <a:endParaRPr lang="en-US"/>
        </a:p>
      </dgm:t>
    </dgm:pt>
    <dgm:pt modelId="{E2D62062-267E-4EDE-ACD2-C98FE7BE7AB6}" type="sibTrans" cxnId="{E6E14790-23B9-41A3-B0F5-B9003E0B3AE6}">
      <dgm:prSet/>
      <dgm:spPr/>
      <dgm:t>
        <a:bodyPr/>
        <a:lstStyle/>
        <a:p>
          <a:endParaRPr lang="en-US"/>
        </a:p>
      </dgm:t>
    </dgm:pt>
    <dgm:pt modelId="{70859334-BE38-4057-84CE-65D7AB87E629}">
      <dgm:prSet/>
      <dgm:spPr>
        <a:solidFill>
          <a:srgbClr val="FF0000"/>
        </a:solidFill>
      </dgm:spPr>
      <dgm:t>
        <a:bodyPr/>
        <a:lstStyle/>
        <a:p>
          <a:r>
            <a:rPr lang="ru-RU" dirty="0"/>
            <a:t>36 всероссийских соревнований</a:t>
          </a:r>
          <a:endParaRPr lang="en-US" dirty="0"/>
        </a:p>
      </dgm:t>
    </dgm:pt>
    <dgm:pt modelId="{72A056A8-CB8F-4A0D-914F-BF6E437B62CD}" type="parTrans" cxnId="{4BFD8146-ED8E-43B1-82A5-7E420B185417}">
      <dgm:prSet/>
      <dgm:spPr/>
      <dgm:t>
        <a:bodyPr/>
        <a:lstStyle/>
        <a:p>
          <a:endParaRPr lang="en-US"/>
        </a:p>
      </dgm:t>
    </dgm:pt>
    <dgm:pt modelId="{C7E958EF-F775-46DC-AE78-26B9159689DC}" type="sibTrans" cxnId="{4BFD8146-ED8E-43B1-82A5-7E420B185417}">
      <dgm:prSet/>
      <dgm:spPr/>
      <dgm:t>
        <a:bodyPr/>
        <a:lstStyle/>
        <a:p>
          <a:endParaRPr lang="en-US"/>
        </a:p>
      </dgm:t>
    </dgm:pt>
    <dgm:pt modelId="{3E7E0624-B68C-44C0-8C56-4F6BE9668948}" type="pres">
      <dgm:prSet presAssocID="{41A9EEC2-1E04-467E-9112-083BAB70A782}" presName="Name0" presStyleCnt="0">
        <dgm:presLayoutVars>
          <dgm:dir/>
          <dgm:animLvl val="lvl"/>
          <dgm:resizeHandles val="exact"/>
        </dgm:presLayoutVars>
      </dgm:prSet>
      <dgm:spPr/>
    </dgm:pt>
    <dgm:pt modelId="{8B5BB2E1-F5D2-493F-8F9F-C0647B54DEBF}" type="pres">
      <dgm:prSet presAssocID="{657C7BB5-E811-43B8-AB20-760300D66A00}" presName="linNode" presStyleCnt="0"/>
      <dgm:spPr/>
    </dgm:pt>
    <dgm:pt modelId="{31A03AC1-3470-47E7-95E3-CB8DF43110A2}" type="pres">
      <dgm:prSet presAssocID="{657C7BB5-E811-43B8-AB20-760300D66A00}" presName="parentText" presStyleLbl="node1" presStyleIdx="0" presStyleCnt="4" custScaleX="277778" custScaleY="353911">
        <dgm:presLayoutVars>
          <dgm:chMax val="1"/>
          <dgm:bulletEnabled val="1"/>
        </dgm:presLayoutVars>
      </dgm:prSet>
      <dgm:spPr/>
    </dgm:pt>
    <dgm:pt modelId="{CA4CB2B8-07DF-4428-AD60-D7CCBA67BC04}" type="pres">
      <dgm:prSet presAssocID="{74FCC82C-972A-4D44-A27B-D73414A63893}" presName="sp" presStyleCnt="0"/>
      <dgm:spPr/>
    </dgm:pt>
    <dgm:pt modelId="{8052FE00-8D42-4D0D-AA4A-571CEE36B585}" type="pres">
      <dgm:prSet presAssocID="{BFCEC376-40BE-4725-925F-69ECEB18DE54}" presName="linNode" presStyleCnt="0"/>
      <dgm:spPr/>
    </dgm:pt>
    <dgm:pt modelId="{02C44E32-B1E9-438C-A61A-EAF894C90D1A}" type="pres">
      <dgm:prSet presAssocID="{BFCEC376-40BE-4725-925F-69ECEB18DE54}" presName="parentText" presStyleLbl="node1" presStyleIdx="1" presStyleCnt="4" custScaleX="277778" custScaleY="186166" custLinFactX="17084" custLinFactNeighborX="100000" custLinFactNeighborY="-4684">
        <dgm:presLayoutVars>
          <dgm:chMax val="1"/>
          <dgm:bulletEnabled val="1"/>
        </dgm:presLayoutVars>
      </dgm:prSet>
      <dgm:spPr/>
    </dgm:pt>
    <dgm:pt modelId="{8802F43D-9FA2-4A51-8B50-794D48405D21}" type="pres">
      <dgm:prSet presAssocID="{9FD7E3C6-8BC0-4B3E-A452-B812A8F34136}" presName="sp" presStyleCnt="0"/>
      <dgm:spPr/>
    </dgm:pt>
    <dgm:pt modelId="{50244A19-757C-4BAD-AF9A-F441487629D3}" type="pres">
      <dgm:prSet presAssocID="{C2B4CFA5-FB6C-4010-A16E-967ED38C9850}" presName="linNode" presStyleCnt="0"/>
      <dgm:spPr/>
    </dgm:pt>
    <dgm:pt modelId="{A6EAC92C-A7EE-4B01-9BFD-A9327A58109D}" type="pres">
      <dgm:prSet presAssocID="{C2B4CFA5-FB6C-4010-A16E-967ED38C9850}" presName="parentText" presStyleLbl="node1" presStyleIdx="2" presStyleCnt="4" custScaleX="277778" custScaleY="162026" custLinFactNeighborX="96979" custLinFactNeighborY="3171">
        <dgm:presLayoutVars>
          <dgm:chMax val="1"/>
          <dgm:bulletEnabled val="1"/>
        </dgm:presLayoutVars>
      </dgm:prSet>
      <dgm:spPr/>
    </dgm:pt>
    <dgm:pt modelId="{D530EFDF-90C6-48C5-9B17-7A08B494BF73}" type="pres">
      <dgm:prSet presAssocID="{E2D62062-267E-4EDE-ACD2-C98FE7BE7AB6}" presName="sp" presStyleCnt="0"/>
      <dgm:spPr/>
    </dgm:pt>
    <dgm:pt modelId="{45D2EA6F-D384-4D8F-88E1-985C7B3F85E4}" type="pres">
      <dgm:prSet presAssocID="{70859334-BE38-4057-84CE-65D7AB87E629}" presName="linNode" presStyleCnt="0"/>
      <dgm:spPr/>
    </dgm:pt>
    <dgm:pt modelId="{AEEFF5BF-95B5-4271-B3A3-915E33FBDCB1}" type="pres">
      <dgm:prSet presAssocID="{70859334-BE38-4057-84CE-65D7AB87E629}" presName="parentText" presStyleLbl="node1" presStyleIdx="3" presStyleCnt="4" custScaleX="277778" custScaleY="123315">
        <dgm:presLayoutVars>
          <dgm:chMax val="1"/>
          <dgm:bulletEnabled val="1"/>
        </dgm:presLayoutVars>
      </dgm:prSet>
      <dgm:spPr/>
    </dgm:pt>
  </dgm:ptLst>
  <dgm:cxnLst>
    <dgm:cxn modelId="{BBC8FC00-6F68-441D-AF64-E485F4B751D0}" type="presOf" srcId="{C2B4CFA5-FB6C-4010-A16E-967ED38C9850}" destId="{A6EAC92C-A7EE-4B01-9BFD-A9327A58109D}" srcOrd="0" destOrd="0" presId="urn:microsoft.com/office/officeart/2005/8/layout/vList5"/>
    <dgm:cxn modelId="{08362005-B64A-45EC-B73F-B01AB7770B27}" type="presOf" srcId="{657C7BB5-E811-43B8-AB20-760300D66A00}" destId="{31A03AC1-3470-47E7-95E3-CB8DF43110A2}" srcOrd="0" destOrd="0" presId="urn:microsoft.com/office/officeart/2005/8/layout/vList5"/>
    <dgm:cxn modelId="{3BFF671C-3702-4ED7-8E7B-CDF20754E5F4}" type="presOf" srcId="{41A9EEC2-1E04-467E-9112-083BAB70A782}" destId="{3E7E0624-B68C-44C0-8C56-4F6BE9668948}" srcOrd="0" destOrd="0" presId="urn:microsoft.com/office/officeart/2005/8/layout/vList5"/>
    <dgm:cxn modelId="{A1F99037-6EB5-4C2E-8E5A-437ABE19784E}" type="presOf" srcId="{BFCEC376-40BE-4725-925F-69ECEB18DE54}" destId="{02C44E32-B1E9-438C-A61A-EAF894C90D1A}" srcOrd="0" destOrd="0" presId="urn:microsoft.com/office/officeart/2005/8/layout/vList5"/>
    <dgm:cxn modelId="{4BFD8146-ED8E-43B1-82A5-7E420B185417}" srcId="{41A9EEC2-1E04-467E-9112-083BAB70A782}" destId="{70859334-BE38-4057-84CE-65D7AB87E629}" srcOrd="3" destOrd="0" parTransId="{72A056A8-CB8F-4A0D-914F-BF6E437B62CD}" sibTransId="{C7E958EF-F775-46DC-AE78-26B9159689DC}"/>
    <dgm:cxn modelId="{0B65F847-C045-456A-9BFB-E4BE2323FDC8}" srcId="{41A9EEC2-1E04-467E-9112-083BAB70A782}" destId="{BFCEC376-40BE-4725-925F-69ECEB18DE54}" srcOrd="1" destOrd="0" parTransId="{8C011725-EA22-43C2-9963-0A6B444B97DB}" sibTransId="{9FD7E3C6-8BC0-4B3E-A452-B812A8F34136}"/>
    <dgm:cxn modelId="{218CCB6C-780A-443B-8DD6-428C2C6CE529}" type="presOf" srcId="{70859334-BE38-4057-84CE-65D7AB87E629}" destId="{AEEFF5BF-95B5-4271-B3A3-915E33FBDCB1}" srcOrd="0" destOrd="0" presId="urn:microsoft.com/office/officeart/2005/8/layout/vList5"/>
    <dgm:cxn modelId="{E6E14790-23B9-41A3-B0F5-B9003E0B3AE6}" srcId="{41A9EEC2-1E04-467E-9112-083BAB70A782}" destId="{C2B4CFA5-FB6C-4010-A16E-967ED38C9850}" srcOrd="2" destOrd="0" parTransId="{34AC4D73-B5AF-4187-8183-0320547AF2A0}" sibTransId="{E2D62062-267E-4EDE-ACD2-C98FE7BE7AB6}"/>
    <dgm:cxn modelId="{E3A94CFF-97A1-44A1-8D1F-CFC3FDE1F789}" srcId="{41A9EEC2-1E04-467E-9112-083BAB70A782}" destId="{657C7BB5-E811-43B8-AB20-760300D66A00}" srcOrd="0" destOrd="0" parTransId="{9849852D-5E7C-4257-9C90-410EEE184691}" sibTransId="{74FCC82C-972A-4D44-A27B-D73414A63893}"/>
    <dgm:cxn modelId="{FFDC9ED9-EC2E-4FFD-BEE9-6AC1BEA33D17}" type="presParOf" srcId="{3E7E0624-B68C-44C0-8C56-4F6BE9668948}" destId="{8B5BB2E1-F5D2-493F-8F9F-C0647B54DEBF}" srcOrd="0" destOrd="0" presId="urn:microsoft.com/office/officeart/2005/8/layout/vList5"/>
    <dgm:cxn modelId="{91924FC6-7366-4D45-B3EB-012E178F140B}" type="presParOf" srcId="{8B5BB2E1-F5D2-493F-8F9F-C0647B54DEBF}" destId="{31A03AC1-3470-47E7-95E3-CB8DF43110A2}" srcOrd="0" destOrd="0" presId="urn:microsoft.com/office/officeart/2005/8/layout/vList5"/>
    <dgm:cxn modelId="{1E689671-D22A-4B83-AA29-8973EE8DE480}" type="presParOf" srcId="{3E7E0624-B68C-44C0-8C56-4F6BE9668948}" destId="{CA4CB2B8-07DF-4428-AD60-D7CCBA67BC04}" srcOrd="1" destOrd="0" presId="urn:microsoft.com/office/officeart/2005/8/layout/vList5"/>
    <dgm:cxn modelId="{CE838A59-7259-4AE1-BB8B-8FC3D8FA9B60}" type="presParOf" srcId="{3E7E0624-B68C-44C0-8C56-4F6BE9668948}" destId="{8052FE00-8D42-4D0D-AA4A-571CEE36B585}" srcOrd="2" destOrd="0" presId="urn:microsoft.com/office/officeart/2005/8/layout/vList5"/>
    <dgm:cxn modelId="{3DB120EA-53D9-409B-BAB7-896E27DAB5B2}" type="presParOf" srcId="{8052FE00-8D42-4D0D-AA4A-571CEE36B585}" destId="{02C44E32-B1E9-438C-A61A-EAF894C90D1A}" srcOrd="0" destOrd="0" presId="urn:microsoft.com/office/officeart/2005/8/layout/vList5"/>
    <dgm:cxn modelId="{7A0F99C3-54A8-475C-B3BE-CF97CF4E4D01}" type="presParOf" srcId="{3E7E0624-B68C-44C0-8C56-4F6BE9668948}" destId="{8802F43D-9FA2-4A51-8B50-794D48405D21}" srcOrd="3" destOrd="0" presId="urn:microsoft.com/office/officeart/2005/8/layout/vList5"/>
    <dgm:cxn modelId="{709DEDAF-4996-4F84-92AA-50A662A66528}" type="presParOf" srcId="{3E7E0624-B68C-44C0-8C56-4F6BE9668948}" destId="{50244A19-757C-4BAD-AF9A-F441487629D3}" srcOrd="4" destOrd="0" presId="urn:microsoft.com/office/officeart/2005/8/layout/vList5"/>
    <dgm:cxn modelId="{985D34F4-1F25-4F79-A560-A5ACED5B94CD}" type="presParOf" srcId="{50244A19-757C-4BAD-AF9A-F441487629D3}" destId="{A6EAC92C-A7EE-4B01-9BFD-A9327A58109D}" srcOrd="0" destOrd="0" presId="urn:microsoft.com/office/officeart/2005/8/layout/vList5"/>
    <dgm:cxn modelId="{5665B723-58EC-4986-930D-54F0979F7872}" type="presParOf" srcId="{3E7E0624-B68C-44C0-8C56-4F6BE9668948}" destId="{D530EFDF-90C6-48C5-9B17-7A08B494BF73}" srcOrd="5" destOrd="0" presId="urn:microsoft.com/office/officeart/2005/8/layout/vList5"/>
    <dgm:cxn modelId="{328205B3-DF84-4156-BFBF-02F82E32E835}" type="presParOf" srcId="{3E7E0624-B68C-44C0-8C56-4F6BE9668948}" destId="{45D2EA6F-D384-4D8F-88E1-985C7B3F85E4}" srcOrd="6" destOrd="0" presId="urn:microsoft.com/office/officeart/2005/8/layout/vList5"/>
    <dgm:cxn modelId="{5DDA02A9-8D6D-4E4F-AFFA-F84EA55FC4E4}" type="presParOf" srcId="{45D2EA6F-D384-4D8F-88E1-985C7B3F85E4}" destId="{AEEFF5BF-95B5-4271-B3A3-915E33FBDCB1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A397FBE-784A-4E87-9C3B-53AEA0BEF8E4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28211967-88EB-49E8-A336-D81E55109A2C}">
      <dgm:prSet/>
      <dgm:spPr/>
      <dgm:t>
        <a:bodyPr/>
        <a:lstStyle/>
        <a:p>
          <a:r>
            <a:rPr lang="ru-RU"/>
            <a:t>апрель – онлайн семинар для судей по дисциплинам фристайл-слалома на 3-ю категорию</a:t>
          </a:r>
          <a:endParaRPr lang="en-US"/>
        </a:p>
      </dgm:t>
    </dgm:pt>
    <dgm:pt modelId="{9246EC1D-6BF0-4577-9F99-407A6E3D4134}" type="parTrans" cxnId="{B4B2C8C2-CD98-4229-BD1C-70559D577947}">
      <dgm:prSet/>
      <dgm:spPr/>
      <dgm:t>
        <a:bodyPr/>
        <a:lstStyle/>
        <a:p>
          <a:endParaRPr lang="en-US"/>
        </a:p>
      </dgm:t>
    </dgm:pt>
    <dgm:pt modelId="{C80AAD54-DA25-42EF-97AB-042BA8C12CFB}" type="sibTrans" cxnId="{B4B2C8C2-CD98-4229-BD1C-70559D577947}">
      <dgm:prSet/>
      <dgm:spPr/>
      <dgm:t>
        <a:bodyPr/>
        <a:lstStyle/>
        <a:p>
          <a:endParaRPr lang="en-US"/>
        </a:p>
      </dgm:t>
    </dgm:pt>
    <dgm:pt modelId="{0FD72A0C-0E2D-46A4-88D8-4CB191284DEF}">
      <dgm:prSet/>
      <dgm:spPr/>
      <dgm:t>
        <a:bodyPr/>
        <a:lstStyle/>
        <a:p>
          <a:r>
            <a:rPr lang="ru-RU" dirty="0"/>
            <a:t>28-29 мая – онлайн семинар для судей по дисциплинам </a:t>
          </a:r>
          <a:r>
            <a:rPr lang="ru-RU" dirty="0" err="1"/>
            <a:t>спидскейтинга</a:t>
          </a:r>
          <a:r>
            <a:rPr lang="ru-RU" dirty="0"/>
            <a:t> на 3-ю категорию</a:t>
          </a:r>
          <a:endParaRPr lang="en-US" dirty="0"/>
        </a:p>
      </dgm:t>
    </dgm:pt>
    <dgm:pt modelId="{A9CF4283-50EB-495F-9083-D1D3287E03A5}" type="parTrans" cxnId="{8B84769C-7B1E-4CCF-AA5A-38D5BEBC5FA1}">
      <dgm:prSet/>
      <dgm:spPr/>
      <dgm:t>
        <a:bodyPr/>
        <a:lstStyle/>
        <a:p>
          <a:endParaRPr lang="en-US"/>
        </a:p>
      </dgm:t>
    </dgm:pt>
    <dgm:pt modelId="{6590CBBD-83D6-4F07-9AC0-6476B836BC49}" type="sibTrans" cxnId="{8B84769C-7B1E-4CCF-AA5A-38D5BEBC5FA1}">
      <dgm:prSet/>
      <dgm:spPr/>
      <dgm:t>
        <a:bodyPr/>
        <a:lstStyle/>
        <a:p>
          <a:endParaRPr lang="en-US"/>
        </a:p>
      </dgm:t>
    </dgm:pt>
    <dgm:pt modelId="{C569736A-FF6D-4851-B64E-2E8C4EAFDE32}">
      <dgm:prSet/>
      <dgm:spPr/>
      <dgm:t>
        <a:bodyPr/>
        <a:lstStyle/>
        <a:p>
          <a:r>
            <a:rPr lang="ru-RU" dirty="0"/>
            <a:t>04-05 августа – онлайн семинар для судей по дисциплинам </a:t>
          </a:r>
          <a:r>
            <a:rPr lang="ru-RU" dirty="0" err="1"/>
            <a:t>спидскейтинга</a:t>
          </a:r>
          <a:r>
            <a:rPr lang="ru-RU" dirty="0"/>
            <a:t> со сдачей экзамена на 2-ю категорию</a:t>
          </a:r>
          <a:endParaRPr lang="en-US" dirty="0"/>
        </a:p>
      </dgm:t>
    </dgm:pt>
    <dgm:pt modelId="{311B9041-D7B5-49B8-83B4-E36C588A2FFE}" type="parTrans" cxnId="{E2ADB600-77CB-482F-849D-C9C30A4C38BE}">
      <dgm:prSet/>
      <dgm:spPr/>
      <dgm:t>
        <a:bodyPr/>
        <a:lstStyle/>
        <a:p>
          <a:endParaRPr lang="en-US"/>
        </a:p>
      </dgm:t>
    </dgm:pt>
    <dgm:pt modelId="{9114DA89-F83F-4CCA-B77F-824F41C144F6}" type="sibTrans" cxnId="{E2ADB600-77CB-482F-849D-C9C30A4C38BE}">
      <dgm:prSet/>
      <dgm:spPr/>
      <dgm:t>
        <a:bodyPr/>
        <a:lstStyle/>
        <a:p>
          <a:endParaRPr lang="en-US"/>
        </a:p>
      </dgm:t>
    </dgm:pt>
    <dgm:pt modelId="{6E5883BD-3536-4A06-9F9C-04C36FC3E1C0}">
      <dgm:prSet/>
      <dgm:spPr/>
      <dgm:t>
        <a:bodyPr/>
        <a:lstStyle/>
        <a:p>
          <a:r>
            <a:rPr lang="ru-RU" dirty="0"/>
            <a:t>25 сентября – онлайн семинар для судей по дисциплине «фигурное катание - одиночное - однорядные коньки» на 3/2-ю категорию и тех. специалистов</a:t>
          </a:r>
          <a:endParaRPr lang="en-US" dirty="0"/>
        </a:p>
      </dgm:t>
    </dgm:pt>
    <dgm:pt modelId="{3E52E33D-E0FB-4673-9944-B674FFF86918}" type="parTrans" cxnId="{E1A26634-E7B0-488E-9E9E-B896F7859381}">
      <dgm:prSet/>
      <dgm:spPr/>
      <dgm:t>
        <a:bodyPr/>
        <a:lstStyle/>
        <a:p>
          <a:endParaRPr lang="en-US"/>
        </a:p>
      </dgm:t>
    </dgm:pt>
    <dgm:pt modelId="{1DE9C0FB-A944-451C-8AD5-3FCF26752202}" type="sibTrans" cxnId="{E1A26634-E7B0-488E-9E9E-B896F7859381}">
      <dgm:prSet/>
      <dgm:spPr/>
      <dgm:t>
        <a:bodyPr/>
        <a:lstStyle/>
        <a:p>
          <a:endParaRPr lang="en-US"/>
        </a:p>
      </dgm:t>
    </dgm:pt>
    <dgm:pt modelId="{82A5DF7B-D4E2-4444-8E77-2EC8103598DF}" type="pres">
      <dgm:prSet presAssocID="{4A397FBE-784A-4E87-9C3B-53AEA0BEF8E4}" presName="linear" presStyleCnt="0">
        <dgm:presLayoutVars>
          <dgm:animLvl val="lvl"/>
          <dgm:resizeHandles val="exact"/>
        </dgm:presLayoutVars>
      </dgm:prSet>
      <dgm:spPr/>
    </dgm:pt>
    <dgm:pt modelId="{8F36EF90-2455-4975-AF51-28017356944C}" type="pres">
      <dgm:prSet presAssocID="{28211967-88EB-49E8-A336-D81E55109A2C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4DF118E8-3955-4301-BD23-53B9E9B96954}" type="pres">
      <dgm:prSet presAssocID="{C80AAD54-DA25-42EF-97AB-042BA8C12CFB}" presName="spacer" presStyleCnt="0"/>
      <dgm:spPr/>
    </dgm:pt>
    <dgm:pt modelId="{3EB8F451-A007-48E4-903F-E2111E272998}" type="pres">
      <dgm:prSet presAssocID="{0FD72A0C-0E2D-46A4-88D8-4CB191284DEF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59E593A2-D55A-4A05-BAE2-B6CC7393EC43}" type="pres">
      <dgm:prSet presAssocID="{6590CBBD-83D6-4F07-9AC0-6476B836BC49}" presName="spacer" presStyleCnt="0"/>
      <dgm:spPr/>
    </dgm:pt>
    <dgm:pt modelId="{151EB65E-666E-4800-93DD-21D003902572}" type="pres">
      <dgm:prSet presAssocID="{C569736A-FF6D-4851-B64E-2E8C4EAFDE32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15FCE71A-4DEC-4DF0-ACA4-BA09A733D273}" type="pres">
      <dgm:prSet presAssocID="{9114DA89-F83F-4CCA-B77F-824F41C144F6}" presName="spacer" presStyleCnt="0"/>
      <dgm:spPr/>
    </dgm:pt>
    <dgm:pt modelId="{197A3B34-EC8F-46A0-97D2-442DFAC70141}" type="pres">
      <dgm:prSet presAssocID="{6E5883BD-3536-4A06-9F9C-04C36FC3E1C0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E2ADB600-77CB-482F-849D-C9C30A4C38BE}" srcId="{4A397FBE-784A-4E87-9C3B-53AEA0BEF8E4}" destId="{C569736A-FF6D-4851-B64E-2E8C4EAFDE32}" srcOrd="2" destOrd="0" parTransId="{311B9041-D7B5-49B8-83B4-E36C588A2FFE}" sibTransId="{9114DA89-F83F-4CCA-B77F-824F41C144F6}"/>
    <dgm:cxn modelId="{71F1C717-9A8F-4126-9E94-08B314461884}" type="presOf" srcId="{C569736A-FF6D-4851-B64E-2E8C4EAFDE32}" destId="{151EB65E-666E-4800-93DD-21D003902572}" srcOrd="0" destOrd="0" presId="urn:microsoft.com/office/officeart/2005/8/layout/vList2"/>
    <dgm:cxn modelId="{E1A26634-E7B0-488E-9E9E-B896F7859381}" srcId="{4A397FBE-784A-4E87-9C3B-53AEA0BEF8E4}" destId="{6E5883BD-3536-4A06-9F9C-04C36FC3E1C0}" srcOrd="3" destOrd="0" parTransId="{3E52E33D-E0FB-4673-9944-B674FFF86918}" sibTransId="{1DE9C0FB-A944-451C-8AD5-3FCF26752202}"/>
    <dgm:cxn modelId="{49E59C37-E9DE-4342-81E3-DE54AA951162}" type="presOf" srcId="{4A397FBE-784A-4E87-9C3B-53AEA0BEF8E4}" destId="{82A5DF7B-D4E2-4444-8E77-2EC8103598DF}" srcOrd="0" destOrd="0" presId="urn:microsoft.com/office/officeart/2005/8/layout/vList2"/>
    <dgm:cxn modelId="{63EB654A-1162-445A-AF31-C5046911AC67}" type="presOf" srcId="{28211967-88EB-49E8-A336-D81E55109A2C}" destId="{8F36EF90-2455-4975-AF51-28017356944C}" srcOrd="0" destOrd="0" presId="urn:microsoft.com/office/officeart/2005/8/layout/vList2"/>
    <dgm:cxn modelId="{8B84769C-7B1E-4CCF-AA5A-38D5BEBC5FA1}" srcId="{4A397FBE-784A-4E87-9C3B-53AEA0BEF8E4}" destId="{0FD72A0C-0E2D-46A4-88D8-4CB191284DEF}" srcOrd="1" destOrd="0" parTransId="{A9CF4283-50EB-495F-9083-D1D3287E03A5}" sibTransId="{6590CBBD-83D6-4F07-9AC0-6476B836BC49}"/>
    <dgm:cxn modelId="{A11B7FA2-9BBE-4937-B746-32FE3E2948E8}" type="presOf" srcId="{6E5883BD-3536-4A06-9F9C-04C36FC3E1C0}" destId="{197A3B34-EC8F-46A0-97D2-442DFAC70141}" srcOrd="0" destOrd="0" presId="urn:microsoft.com/office/officeart/2005/8/layout/vList2"/>
    <dgm:cxn modelId="{B4B2C8C2-CD98-4229-BD1C-70559D577947}" srcId="{4A397FBE-784A-4E87-9C3B-53AEA0BEF8E4}" destId="{28211967-88EB-49E8-A336-D81E55109A2C}" srcOrd="0" destOrd="0" parTransId="{9246EC1D-6BF0-4577-9F99-407A6E3D4134}" sibTransId="{C80AAD54-DA25-42EF-97AB-042BA8C12CFB}"/>
    <dgm:cxn modelId="{63EB89F3-AD59-4625-B782-1898F851CFF5}" type="presOf" srcId="{0FD72A0C-0E2D-46A4-88D8-4CB191284DEF}" destId="{3EB8F451-A007-48E4-903F-E2111E272998}" srcOrd="0" destOrd="0" presId="urn:microsoft.com/office/officeart/2005/8/layout/vList2"/>
    <dgm:cxn modelId="{7E1284C4-6646-4E33-ABD1-942608E2C5EF}" type="presParOf" srcId="{82A5DF7B-D4E2-4444-8E77-2EC8103598DF}" destId="{8F36EF90-2455-4975-AF51-28017356944C}" srcOrd="0" destOrd="0" presId="urn:microsoft.com/office/officeart/2005/8/layout/vList2"/>
    <dgm:cxn modelId="{FDDE9332-AF2B-47D7-A72A-46361B458198}" type="presParOf" srcId="{82A5DF7B-D4E2-4444-8E77-2EC8103598DF}" destId="{4DF118E8-3955-4301-BD23-53B9E9B96954}" srcOrd="1" destOrd="0" presId="urn:microsoft.com/office/officeart/2005/8/layout/vList2"/>
    <dgm:cxn modelId="{84339376-7ADA-487A-ADDD-FE4A137A2A06}" type="presParOf" srcId="{82A5DF7B-D4E2-4444-8E77-2EC8103598DF}" destId="{3EB8F451-A007-48E4-903F-E2111E272998}" srcOrd="2" destOrd="0" presId="urn:microsoft.com/office/officeart/2005/8/layout/vList2"/>
    <dgm:cxn modelId="{9423B249-3CDE-4D19-AE72-4BD2DA700C1B}" type="presParOf" srcId="{82A5DF7B-D4E2-4444-8E77-2EC8103598DF}" destId="{59E593A2-D55A-4A05-BAE2-B6CC7393EC43}" srcOrd="3" destOrd="0" presId="urn:microsoft.com/office/officeart/2005/8/layout/vList2"/>
    <dgm:cxn modelId="{E98C55A6-D0F9-4C62-9CEE-47EC8C6D146E}" type="presParOf" srcId="{82A5DF7B-D4E2-4444-8E77-2EC8103598DF}" destId="{151EB65E-666E-4800-93DD-21D003902572}" srcOrd="4" destOrd="0" presId="urn:microsoft.com/office/officeart/2005/8/layout/vList2"/>
    <dgm:cxn modelId="{025C7053-8B8B-417C-8DE6-5F31094E478E}" type="presParOf" srcId="{82A5DF7B-D4E2-4444-8E77-2EC8103598DF}" destId="{15FCE71A-4DEC-4DF0-ACA4-BA09A733D273}" srcOrd="5" destOrd="0" presId="urn:microsoft.com/office/officeart/2005/8/layout/vList2"/>
    <dgm:cxn modelId="{8EBD0E08-23C7-46DD-AA76-D0D13BF0721F}" type="presParOf" srcId="{82A5DF7B-D4E2-4444-8E77-2EC8103598DF}" destId="{197A3B34-EC8F-46A0-97D2-442DFAC70141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A03AC1-3470-47E7-95E3-CB8DF43110A2}">
      <dsp:nvSpPr>
        <dsp:cNvPr id="0" name=""/>
        <dsp:cNvSpPr/>
      </dsp:nvSpPr>
      <dsp:spPr>
        <a:xfrm>
          <a:off x="3252" y="2293"/>
          <a:ext cx="6660327" cy="2498008"/>
        </a:xfrm>
        <a:prstGeom prst="roundRect">
          <a:avLst/>
        </a:prstGeom>
        <a:solidFill>
          <a:srgbClr val="00B05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/>
            <a:t>48 спортивных соревнований по 12 спортивным дисциплинам роллер спорта, включенных в Единый календарный план межрегиональных, всероссийских и международных физкультурных мероприятий и спортивных мероприятий (далее – ЕКП):</a:t>
          </a:r>
          <a:endParaRPr lang="en-US" sz="2400" b="1" kern="1200" dirty="0"/>
        </a:p>
      </dsp:txBody>
      <dsp:txXfrm>
        <a:off x="125195" y="124236"/>
        <a:ext cx="6416441" cy="2254122"/>
      </dsp:txXfrm>
    </dsp:sp>
    <dsp:sp modelId="{02C44E32-B1E9-438C-A61A-EAF894C90D1A}">
      <dsp:nvSpPr>
        <dsp:cNvPr id="0" name=""/>
        <dsp:cNvSpPr/>
      </dsp:nvSpPr>
      <dsp:spPr>
        <a:xfrm>
          <a:off x="13009" y="2502532"/>
          <a:ext cx="6653823" cy="1314014"/>
        </a:xfrm>
        <a:prstGeom prst="roundRect">
          <a:avLst/>
        </a:prstGeom>
        <a:solidFill>
          <a:srgbClr val="0070C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500" kern="1200" dirty="0"/>
            <a:t>4 чемпионата России;</a:t>
          </a:r>
          <a:endParaRPr lang="en-US" sz="3500" kern="1200" dirty="0"/>
        </a:p>
      </dsp:txBody>
      <dsp:txXfrm>
        <a:off x="77154" y="2566677"/>
        <a:ext cx="6525533" cy="1185724"/>
      </dsp:txXfrm>
    </dsp:sp>
    <dsp:sp modelId="{A6EAC92C-A7EE-4B01-9BFD-A9327A58109D}">
      <dsp:nvSpPr>
        <dsp:cNvPr id="0" name=""/>
        <dsp:cNvSpPr/>
      </dsp:nvSpPr>
      <dsp:spPr>
        <a:xfrm>
          <a:off x="13009" y="3907281"/>
          <a:ext cx="6653823" cy="1143627"/>
        </a:xfrm>
        <a:prstGeom prst="roundRect">
          <a:avLst/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500" kern="1200" dirty="0"/>
            <a:t>8 первенств России;</a:t>
          </a:r>
          <a:endParaRPr lang="en-US" sz="3500" kern="1200" dirty="0"/>
        </a:p>
      </dsp:txBody>
      <dsp:txXfrm>
        <a:off x="68836" y="3963108"/>
        <a:ext cx="6542169" cy="1031973"/>
      </dsp:txXfrm>
    </dsp:sp>
    <dsp:sp modelId="{AEEFF5BF-95B5-4271-B3A3-915E33FBDCB1}">
      <dsp:nvSpPr>
        <dsp:cNvPr id="0" name=""/>
        <dsp:cNvSpPr/>
      </dsp:nvSpPr>
      <dsp:spPr>
        <a:xfrm>
          <a:off x="3252" y="5063818"/>
          <a:ext cx="6660327" cy="870393"/>
        </a:xfrm>
        <a:prstGeom prst="roundRect">
          <a:avLst/>
        </a:prstGeom>
        <a:solidFill>
          <a:srgbClr val="FF000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500" kern="1200" dirty="0"/>
            <a:t>36 всероссийских соревнований</a:t>
          </a:r>
          <a:endParaRPr lang="en-US" sz="3500" kern="1200" dirty="0"/>
        </a:p>
      </dsp:txBody>
      <dsp:txXfrm>
        <a:off x="45741" y="5106307"/>
        <a:ext cx="6575349" cy="78541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36EF90-2455-4975-AF51-28017356944C}">
      <dsp:nvSpPr>
        <dsp:cNvPr id="0" name=""/>
        <dsp:cNvSpPr/>
      </dsp:nvSpPr>
      <dsp:spPr>
        <a:xfrm>
          <a:off x="0" y="402934"/>
          <a:ext cx="6666833" cy="1118812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/>
            <a:t>апрель – онлайн семинар для судей по дисциплинам фристайл-слалома на 3-ю категорию</a:t>
          </a:r>
          <a:endParaRPr lang="en-US" sz="2000" kern="1200"/>
        </a:p>
      </dsp:txBody>
      <dsp:txXfrm>
        <a:off x="54616" y="457550"/>
        <a:ext cx="6557601" cy="1009580"/>
      </dsp:txXfrm>
    </dsp:sp>
    <dsp:sp modelId="{3EB8F451-A007-48E4-903F-E2111E272998}">
      <dsp:nvSpPr>
        <dsp:cNvPr id="0" name=""/>
        <dsp:cNvSpPr/>
      </dsp:nvSpPr>
      <dsp:spPr>
        <a:xfrm>
          <a:off x="0" y="1579347"/>
          <a:ext cx="6666833" cy="1118812"/>
        </a:xfrm>
        <a:prstGeom prst="roundRect">
          <a:avLst/>
        </a:prstGeom>
        <a:gradFill rotWithShape="0">
          <a:gsLst>
            <a:gs pos="0">
              <a:schemeClr val="accent2">
                <a:hueOff val="-485121"/>
                <a:satOff val="-27976"/>
                <a:lumOff val="287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485121"/>
                <a:satOff val="-27976"/>
                <a:lumOff val="287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485121"/>
                <a:satOff val="-27976"/>
                <a:lumOff val="287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28-29 мая – онлайн семинар для судей по дисциплинам </a:t>
          </a:r>
          <a:r>
            <a:rPr lang="ru-RU" sz="2000" kern="1200" dirty="0" err="1"/>
            <a:t>спидскейтинга</a:t>
          </a:r>
          <a:r>
            <a:rPr lang="ru-RU" sz="2000" kern="1200" dirty="0"/>
            <a:t> на 3-ю категорию</a:t>
          </a:r>
          <a:endParaRPr lang="en-US" sz="2000" kern="1200" dirty="0"/>
        </a:p>
      </dsp:txBody>
      <dsp:txXfrm>
        <a:off x="54616" y="1633963"/>
        <a:ext cx="6557601" cy="1009580"/>
      </dsp:txXfrm>
    </dsp:sp>
    <dsp:sp modelId="{151EB65E-666E-4800-93DD-21D003902572}">
      <dsp:nvSpPr>
        <dsp:cNvPr id="0" name=""/>
        <dsp:cNvSpPr/>
      </dsp:nvSpPr>
      <dsp:spPr>
        <a:xfrm>
          <a:off x="0" y="2755760"/>
          <a:ext cx="6666833" cy="1118812"/>
        </a:xfrm>
        <a:prstGeom prst="roundRect">
          <a:avLst/>
        </a:prstGeom>
        <a:gradFill rotWithShape="0">
          <a:gsLst>
            <a:gs pos="0">
              <a:schemeClr val="accent2">
                <a:hueOff val="-970242"/>
                <a:satOff val="-55952"/>
                <a:lumOff val="575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970242"/>
                <a:satOff val="-55952"/>
                <a:lumOff val="575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970242"/>
                <a:satOff val="-55952"/>
                <a:lumOff val="575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04-05 августа – онлайн семинар для судей по дисциплинам </a:t>
          </a:r>
          <a:r>
            <a:rPr lang="ru-RU" sz="2000" kern="1200" dirty="0" err="1"/>
            <a:t>спидскейтинга</a:t>
          </a:r>
          <a:r>
            <a:rPr lang="ru-RU" sz="2000" kern="1200" dirty="0"/>
            <a:t> со сдачей экзамена на 2-ю категорию</a:t>
          </a:r>
          <a:endParaRPr lang="en-US" sz="2000" kern="1200" dirty="0"/>
        </a:p>
      </dsp:txBody>
      <dsp:txXfrm>
        <a:off x="54616" y="2810376"/>
        <a:ext cx="6557601" cy="1009580"/>
      </dsp:txXfrm>
    </dsp:sp>
    <dsp:sp modelId="{197A3B34-EC8F-46A0-97D2-442DFAC70141}">
      <dsp:nvSpPr>
        <dsp:cNvPr id="0" name=""/>
        <dsp:cNvSpPr/>
      </dsp:nvSpPr>
      <dsp:spPr>
        <a:xfrm>
          <a:off x="0" y="3932172"/>
          <a:ext cx="6666833" cy="1118812"/>
        </a:xfrm>
        <a:prstGeom prst="roundRect">
          <a:avLst/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25 сентября – онлайн семинар для судей по дисциплине «фигурное катание - одиночное - однорядные коньки» на 3/2-ю категорию и тех. специалистов</a:t>
          </a:r>
          <a:endParaRPr lang="en-US" sz="2000" kern="1200" dirty="0"/>
        </a:p>
      </dsp:txBody>
      <dsp:txXfrm>
        <a:off x="54616" y="3986788"/>
        <a:ext cx="6557601" cy="10095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0F992-5943-46D3-B61A-BF23FA67D9B8}" type="datetimeFigureOut">
              <a:rPr lang="ru-RU" smtClean="0"/>
              <a:t>05.10.2022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6F55A-5175-4F31-8D2D-46EE20B167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92574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0F992-5943-46D3-B61A-BF23FA67D9B8}" type="datetimeFigureOut">
              <a:rPr lang="ru-RU" smtClean="0"/>
              <a:t>05.10.2022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6F55A-5175-4F31-8D2D-46EE20B167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60429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0F992-5943-46D3-B61A-BF23FA67D9B8}" type="datetimeFigureOut">
              <a:rPr lang="ru-RU" smtClean="0"/>
              <a:t>05.10.2022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6F55A-5175-4F31-8D2D-46EE20B167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99712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0F992-5943-46D3-B61A-BF23FA67D9B8}" type="datetimeFigureOut">
              <a:rPr lang="ru-RU" smtClean="0"/>
              <a:t>05.10.2022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6F55A-5175-4F31-8D2D-46EE20B167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82917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0F992-5943-46D3-B61A-BF23FA67D9B8}" type="datetimeFigureOut">
              <a:rPr lang="ru-RU" smtClean="0"/>
              <a:t>05.10.2022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6F55A-5175-4F31-8D2D-46EE20B167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55240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0F992-5943-46D3-B61A-BF23FA67D9B8}" type="datetimeFigureOut">
              <a:rPr lang="ru-RU" smtClean="0"/>
              <a:t>05.10.2022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6F55A-5175-4F31-8D2D-46EE20B167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56043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0F992-5943-46D3-B61A-BF23FA67D9B8}" type="datetimeFigureOut">
              <a:rPr lang="ru-RU" smtClean="0"/>
              <a:t>05.10.2022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6F55A-5175-4F31-8D2D-46EE20B167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9011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0F992-5943-46D3-B61A-BF23FA67D9B8}" type="datetimeFigureOut">
              <a:rPr lang="ru-RU" smtClean="0"/>
              <a:t>05.10.2022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6F55A-5175-4F31-8D2D-46EE20B167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39078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0F992-5943-46D3-B61A-BF23FA67D9B8}" type="datetimeFigureOut">
              <a:rPr lang="ru-RU" smtClean="0"/>
              <a:t>05.10.2022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6F55A-5175-4F31-8D2D-46EE20B167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19920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0F992-5943-46D3-B61A-BF23FA67D9B8}" type="datetimeFigureOut">
              <a:rPr lang="ru-RU" smtClean="0"/>
              <a:t>05.10.2022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6F55A-5175-4F31-8D2D-46EE20B167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68789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0F992-5943-46D3-B61A-BF23FA67D9B8}" type="datetimeFigureOut">
              <a:rPr lang="ru-RU" smtClean="0"/>
              <a:t>05.10.2022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6F55A-5175-4F31-8D2D-46EE20B167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82918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D0F992-5943-46D3-B61A-BF23FA67D9B8}" type="datetimeFigureOut">
              <a:rPr lang="ru-RU" smtClean="0"/>
              <a:t>05.10.2022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E6F55A-5175-4F31-8D2D-46EE20B167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5665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in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usada.ru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wada-ama.org/" TargetMode="External"/><Relationship Id="rId5" Type="http://schemas.openxmlformats.org/officeDocument/2006/relationships/hyperlink" Target="http://list.rusada.ru/" TargetMode="External"/><Relationship Id="rId4" Type="http://schemas.openxmlformats.org/officeDocument/2006/relationships/hyperlink" Target="https://rusada.triagonal.net/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7821" y="184169"/>
            <a:ext cx="11043685" cy="1867915"/>
          </a:xfrm>
        </p:spPr>
        <p:txBody>
          <a:bodyPr>
            <a:normAutofit/>
          </a:bodyPr>
          <a:lstStyle/>
          <a:p>
            <a:r>
              <a:rPr lang="ru-RU" dirty="0">
                <a:latin typeface="Palatino Linotype" panose="02040502050505030304" pitchFamily="18" charset="0"/>
              </a:rPr>
              <a:t>Годовой отчет ФРСР 2022</a:t>
            </a:r>
            <a:br>
              <a:rPr lang="ru-RU" dirty="0">
                <a:latin typeface="Palatino Linotype" panose="02040502050505030304" pitchFamily="18" charset="0"/>
              </a:rPr>
            </a:br>
            <a:endParaRPr lang="ru-RU" dirty="0">
              <a:latin typeface="Palatino Linotype" panose="0204050205050503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92" t="16589" r="28138" b="15504"/>
          <a:stretch/>
        </p:blipFill>
        <p:spPr>
          <a:xfrm>
            <a:off x="4019106" y="1454119"/>
            <a:ext cx="4699591" cy="5291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8293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29309" y="1"/>
            <a:ext cx="11730181" cy="1067184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ru-RU" dirty="0">
                <a:latin typeface="Palatino Linotype" panose="02040502050505030304" pitchFamily="18" charset="0"/>
              </a:rPr>
              <a:t>Первенство Федерации и физкультурно-массовые мероприятия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38812" y="1141340"/>
            <a:ext cx="5837522" cy="175432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dirty="0">
                <a:latin typeface="Palatino Linotype" panose="02040502050505030304" pitchFamily="18" charset="0"/>
              </a:rPr>
              <a:t>3 апреля 2022 – г. Владимир, рейтинговые соревнования "Роллер33", формат Открытого Детского Кубка с разделением по возрастным группам в дисциплине "скоростной слалом«, а также старты в дисциплинах "спидскейтинг </a:t>
            </a:r>
            <a:r>
              <a:rPr lang="ru-RU" dirty="0" err="1">
                <a:latin typeface="Palatino Linotype" panose="02040502050505030304" pitchFamily="18" charset="0"/>
              </a:rPr>
              <a:t>индор</a:t>
            </a:r>
            <a:r>
              <a:rPr lang="ru-RU" dirty="0">
                <a:latin typeface="Palatino Linotype" panose="02040502050505030304" pitchFamily="18" charset="0"/>
              </a:rPr>
              <a:t>" и "лимбо".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38812" y="3043076"/>
            <a:ext cx="5837523" cy="175432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dirty="0">
                <a:latin typeface="Palatino Linotype" panose="02040502050505030304" pitchFamily="18" charset="0"/>
              </a:rPr>
              <a:t>7 мая 2022 года – г. Владимир, открытые соревнования по роллер спорту, посвященные Дню Победы, формат Открытого Детского Кубка с разделением по возрастным группам в дисциплине "скоростной слалом«, а также старты в дисциплине "</a:t>
            </a:r>
            <a:r>
              <a:rPr lang="ru-RU" dirty="0" err="1">
                <a:latin typeface="Palatino Linotype" panose="02040502050505030304" pitchFamily="18" charset="0"/>
              </a:rPr>
              <a:t>спидскейтинг</a:t>
            </a:r>
            <a:r>
              <a:rPr lang="ru-RU" dirty="0">
                <a:latin typeface="Palatino Linotype" panose="02040502050505030304" pitchFamily="18" charset="0"/>
              </a:rPr>
              <a:t>  </a:t>
            </a:r>
            <a:r>
              <a:rPr lang="ru-RU" dirty="0" err="1">
                <a:latin typeface="Palatino Linotype" panose="02040502050505030304" pitchFamily="18" charset="0"/>
              </a:rPr>
              <a:t>индор</a:t>
            </a:r>
            <a:r>
              <a:rPr lang="ru-RU" dirty="0">
                <a:latin typeface="Palatino Linotype" panose="02040502050505030304" pitchFamily="18" charset="0"/>
              </a:rPr>
              <a:t>".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38812" y="5963448"/>
            <a:ext cx="5837523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dirty="0">
                <a:latin typeface="Palatino Linotype" panose="02040502050505030304" pitchFamily="18" charset="0"/>
              </a:rPr>
              <a:t>14-18 июля – г. Казань, экстрим-парк «</a:t>
            </a:r>
            <a:r>
              <a:rPr lang="ru-RU" dirty="0" err="1">
                <a:latin typeface="Palatino Linotype" panose="02040502050505030304" pitchFamily="18" charset="0"/>
              </a:rPr>
              <a:t>Урам</a:t>
            </a:r>
            <a:r>
              <a:rPr lang="ru-RU" dirty="0">
                <a:latin typeface="Palatino Linotype" panose="02040502050505030304" pitchFamily="18" charset="0"/>
              </a:rPr>
              <a:t>», III Всероссийские уличные игры "</a:t>
            </a:r>
            <a:r>
              <a:rPr lang="ru-RU" dirty="0" err="1">
                <a:latin typeface="Palatino Linotype" panose="02040502050505030304" pitchFamily="18" charset="0"/>
              </a:rPr>
              <a:t>Urban</a:t>
            </a:r>
            <a:r>
              <a:rPr lang="ru-RU" dirty="0">
                <a:latin typeface="Palatino Linotype" panose="02040502050505030304" pitchFamily="18" charset="0"/>
              </a:rPr>
              <a:t> </a:t>
            </a:r>
            <a:r>
              <a:rPr lang="ru-RU" dirty="0" err="1">
                <a:latin typeface="Palatino Linotype" panose="02040502050505030304" pitchFamily="18" charset="0"/>
              </a:rPr>
              <a:t>Games</a:t>
            </a:r>
            <a:r>
              <a:rPr lang="ru-RU" dirty="0">
                <a:latin typeface="Palatino Linotype" panose="02040502050505030304" pitchFamily="18" charset="0"/>
              </a:rPr>
              <a:t>«.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38812" y="4918760"/>
            <a:ext cx="5837523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dirty="0">
                <a:latin typeface="Palatino Linotype" panose="02040502050505030304" pitchFamily="18" charset="0"/>
              </a:rPr>
              <a:t>9-10 июля – Республика Башкортостан, село </a:t>
            </a:r>
            <a:r>
              <a:rPr lang="ru-RU" dirty="0" err="1">
                <a:latin typeface="Palatino Linotype" panose="02040502050505030304" pitchFamily="18" charset="0"/>
              </a:rPr>
              <a:t>Иглино</a:t>
            </a:r>
            <a:r>
              <a:rPr lang="ru-RU" dirty="0">
                <a:latin typeface="Palatino Linotype" panose="02040502050505030304" pitchFamily="18" charset="0"/>
              </a:rPr>
              <a:t>, II открытый турнир по </a:t>
            </a:r>
            <a:r>
              <a:rPr lang="ru-RU" dirty="0" err="1">
                <a:latin typeface="Palatino Linotype" panose="02040502050505030304" pitchFamily="18" charset="0"/>
              </a:rPr>
              <a:t>инлайн</a:t>
            </a:r>
            <a:r>
              <a:rPr lang="ru-RU" dirty="0">
                <a:latin typeface="Palatino Linotype" panose="02040502050505030304" pitchFamily="18" charset="0"/>
              </a:rPr>
              <a:t> хоккею «Зори Башкортостана» среди взрослых команд.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161707" y="1250560"/>
            <a:ext cx="5739200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dirty="0">
                <a:latin typeface="Palatino Linotype" panose="02040502050505030304" pitchFamily="18" charset="0"/>
              </a:rPr>
              <a:t>30 июля 2022 года – Военно-патриотический парк культуры и отдыха «Патриот», соревнования «Кубок парка «Патриот» по </a:t>
            </a:r>
            <a:r>
              <a:rPr lang="ru-RU" dirty="0" err="1">
                <a:latin typeface="Palatino Linotype" panose="02040502050505030304" pitchFamily="18" charset="0"/>
              </a:rPr>
              <a:t>скейт</a:t>
            </a:r>
            <a:r>
              <a:rPr lang="ru-RU" dirty="0">
                <a:latin typeface="Palatino Linotype" panose="02040502050505030304" pitchFamily="18" charset="0"/>
              </a:rPr>
              <a:t>-кроссу».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213988" y="3043076"/>
            <a:ext cx="5739200" cy="175432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dirty="0">
                <a:latin typeface="Palatino Linotype" panose="02040502050505030304" pitchFamily="18" charset="0"/>
              </a:rPr>
              <a:t>30-31 июля – г. Красноярск, Чемпионат Красноярского края (с участием иногородних спортсменов в рамках Первенства Федерации) по роллер спорту. В соревнованиях приняли участие представители Новосибирской и Кемеровской областей, а также Республики Хакасия.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161707" y="4979193"/>
            <a:ext cx="5739200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dirty="0">
                <a:latin typeface="Palatino Linotype" panose="02040502050505030304" pitchFamily="18" charset="0"/>
              </a:rPr>
              <a:t>11 сентября – Военно-патриотический парк культуры и отдыха «Патриот», соревнования «Кубок парка «Патриот» по </a:t>
            </a:r>
            <a:r>
              <a:rPr lang="ru-RU" dirty="0" err="1">
                <a:latin typeface="Palatino Linotype" panose="02040502050505030304" pitchFamily="18" charset="0"/>
              </a:rPr>
              <a:t>скейт</a:t>
            </a:r>
            <a:r>
              <a:rPr lang="ru-RU" dirty="0">
                <a:latin typeface="Palatino Linotype" panose="02040502050505030304" pitchFamily="18" charset="0"/>
              </a:rPr>
              <a:t>-кроссу». </a:t>
            </a:r>
          </a:p>
          <a:p>
            <a:endParaRPr lang="ru-RU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86966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7" name="Rectangle 12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14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16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18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Freeform: Shape 20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1" name="Rectangle 22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20115" y="1665284"/>
            <a:ext cx="3115265" cy="2396359"/>
          </a:xfrm>
          <a:solidFill>
            <a:srgbClr val="00B0F0"/>
          </a:solidFill>
        </p:spPr>
        <p:txBody>
          <a:bodyPr anchor="b">
            <a:normAutofit/>
          </a:bodyPr>
          <a:lstStyle/>
          <a:p>
            <a:pPr algn="r"/>
            <a:r>
              <a:rPr lang="ru-RU" sz="3100" dirty="0">
                <a:solidFill>
                  <a:srgbClr val="FFFFFF"/>
                </a:solidFill>
                <a:latin typeface="Palatino Linotype" panose="02040502050505030304" pitchFamily="18" charset="0"/>
              </a:rPr>
              <a:t>По итогам 2022 было проведено на территории РФ:</a:t>
            </a: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456868" y="4378036"/>
            <a:ext cx="11460296" cy="2064865"/>
          </a:xfrm>
          <a:prstGeom prst="rect">
            <a:avLst/>
          </a:prstGeom>
          <a:ln w="57150" cap="flat" cmpd="sng" algn="ctr">
            <a:solidFill>
              <a:schemeClr val="accent1"/>
            </a:solidFill>
            <a:prstDash val="solid"/>
            <a:miter lim="800000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2700" dirty="0">
                <a:latin typeface="Palatino Linotype" panose="02040502050505030304" pitchFamily="18" charset="0"/>
              </a:rPr>
              <a:t>Более 200 спортсменов </a:t>
            </a:r>
          </a:p>
          <a:p>
            <a:pPr marL="0" indent="0" algn="just">
              <a:buNone/>
            </a:pPr>
            <a:r>
              <a:rPr lang="ru-RU" sz="2700" dirty="0">
                <a:latin typeface="Palatino Linotype" panose="02040502050505030304" pitchFamily="18" charset="0"/>
              </a:rPr>
              <a:t>принимало участие в </a:t>
            </a:r>
          </a:p>
          <a:p>
            <a:pPr marL="0" indent="0" algn="just">
              <a:buNone/>
            </a:pPr>
            <a:r>
              <a:rPr lang="ru-RU" sz="2700" dirty="0">
                <a:latin typeface="Palatino Linotype" panose="02040502050505030304" pitchFamily="18" charset="0"/>
              </a:rPr>
              <a:t>каждом ЧР и ПР,</a:t>
            </a:r>
          </a:p>
          <a:p>
            <a:pPr marL="0" indent="0" algn="just">
              <a:buNone/>
            </a:pPr>
            <a:r>
              <a:rPr lang="ru-RU" sz="2700" dirty="0">
                <a:latin typeface="Palatino Linotype" panose="02040502050505030304" pitchFamily="18" charset="0"/>
              </a:rPr>
              <a:t>Федерации</a:t>
            </a:r>
          </a:p>
        </p:txBody>
      </p:sp>
      <p:graphicFrame>
        <p:nvGraphicFramePr>
          <p:cNvPr id="58" name="Объект 2">
            <a:extLst>
              <a:ext uri="{FF2B5EF4-FFF2-40B4-BE49-F238E27FC236}">
                <a16:creationId xmlns:a16="http://schemas.microsoft.com/office/drawing/2014/main" id="{789D90CF-3DCD-54E5-1571-E9FA94A3B39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45788742"/>
              </p:ext>
            </p:extLst>
          </p:nvPr>
        </p:nvGraphicFramePr>
        <p:xfrm>
          <a:off x="4905052" y="267855"/>
          <a:ext cx="6666833" cy="59365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89332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9">
            <a:extLst>
              <a:ext uri="{FF2B5EF4-FFF2-40B4-BE49-F238E27FC236}">
                <a16:creationId xmlns:a16="http://schemas.microsoft.com/office/drawing/2014/main" id="{DE7FFD28-545C-4C88-A2E7-152FB234C9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19113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ru-RU" sz="4300" dirty="0">
                <a:solidFill>
                  <a:srgbClr val="FFFFFF"/>
                </a:solidFill>
                <a:latin typeface="Palatino Linotype" panose="02040502050505030304" pitchFamily="18" charset="0"/>
              </a:rPr>
              <a:t>Другие спортивно-массовые мероприятия</a:t>
            </a:r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73891" y="2438399"/>
            <a:ext cx="12053453" cy="4054476"/>
          </a:xfr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 2022 году ФРСР были организовано 38 детско-юношеских спортивных соревнований по 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роллер спорту 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среди юношей и девушек, юниоров и юниорок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включенных в ЕКП.</a:t>
            </a:r>
          </a:p>
          <a:p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ФРСР принимала участие во многих  физкультурно-спортивных мероприятиях, хотелось бы отметить:  всероссийское физкультурно-спортивное мероприятие </a:t>
            </a:r>
            <a:r>
              <a:rPr lang="ru-RU" sz="2400" kern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III Urban Games / Казань / 15-19 июля 2022, по количеству участников «роллер спорт» был самым массовым среди остальных видов программы данного мероприятия. </a:t>
            </a:r>
          </a:p>
          <a:p>
            <a:r>
              <a:rPr lang="ru-RU" sz="2400" kern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ФРСР России была отмечена благодарственным письмо</a:t>
            </a:r>
            <a:r>
              <a:rPr lang="ru-RU" sz="2400" kern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 от организаторов мероприятия.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53588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C9B14C-56DD-7C6E-D3F3-FA1C588B2E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FAB7500B-0379-1FCB-9F11-4E477A0516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209903" y="0"/>
            <a:ext cx="12401903" cy="6976071"/>
          </a:xfrm>
        </p:spPr>
      </p:pic>
    </p:spTree>
    <p:extLst>
      <p:ext uri="{BB962C8B-B14F-4D97-AF65-F5344CB8AC3E}">
        <p14:creationId xmlns:p14="http://schemas.microsoft.com/office/powerpoint/2010/main" val="38737104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510359" y="147427"/>
            <a:ext cx="11291777" cy="1339628"/>
          </a:xfrm>
          <a:solidFill>
            <a:srgbClr val="FFC000"/>
          </a:solidFill>
        </p:spPr>
        <p:txBody>
          <a:bodyPr/>
          <a:lstStyle/>
          <a:p>
            <a:r>
              <a:rPr lang="ru-RU" dirty="0">
                <a:latin typeface="Palatino Linotype" panose="02040502050505030304" pitchFamily="18" charset="0"/>
              </a:rPr>
              <a:t>Международные старты,  2022</a:t>
            </a:r>
          </a:p>
        </p:txBody>
      </p:sp>
      <p:sp>
        <p:nvSpPr>
          <p:cNvPr id="8" name="Объект 2"/>
          <p:cNvSpPr>
            <a:spLocks noGrp="1"/>
          </p:cNvSpPr>
          <p:nvPr>
            <p:ph idx="1"/>
          </p:nvPr>
        </p:nvSpPr>
        <p:spPr>
          <a:xfrm>
            <a:off x="406400" y="1594883"/>
            <a:ext cx="11395737" cy="4879808"/>
          </a:xfr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lvl="0" indent="0" algn="just">
              <a:buNone/>
            </a:pPr>
            <a:r>
              <a:rPr lang="ru-RU" sz="2700" dirty="0">
                <a:latin typeface="Palatino Linotype" panose="02040502050505030304" pitchFamily="18" charset="0"/>
              </a:rPr>
              <a:t>Международная федерация WORLD SKATE в 2022 году приняла следующие решения: </a:t>
            </a:r>
          </a:p>
          <a:p>
            <a:pPr marL="0" lvl="0" indent="0" algn="just">
              <a:buNone/>
            </a:pPr>
            <a:endParaRPr lang="ru-RU" sz="2700" dirty="0">
              <a:latin typeface="Palatino Linotype" panose="02040502050505030304" pitchFamily="18" charset="0"/>
            </a:endParaRPr>
          </a:p>
          <a:p>
            <a:pPr marL="0" lvl="0" indent="0" algn="just">
              <a:buNone/>
            </a:pPr>
            <a:r>
              <a:rPr lang="ru-RU" sz="2700" dirty="0">
                <a:latin typeface="Palatino Linotype" panose="02040502050505030304" pitchFamily="18" charset="0"/>
              </a:rPr>
              <a:t>В соответствии с резолюцией 03/2022 исполнительный комитет </a:t>
            </a:r>
            <a:r>
              <a:rPr lang="ru-RU" sz="2700" dirty="0" err="1">
                <a:latin typeface="Palatino Linotype" panose="02040502050505030304" pitchFamily="18" charset="0"/>
              </a:rPr>
              <a:t>World</a:t>
            </a:r>
            <a:r>
              <a:rPr lang="ru-RU" sz="2700" dirty="0">
                <a:latin typeface="Palatino Linotype" panose="02040502050505030304" pitchFamily="18" charset="0"/>
              </a:rPr>
              <a:t> </a:t>
            </a:r>
            <a:r>
              <a:rPr lang="ru-RU" sz="2700" dirty="0" err="1">
                <a:latin typeface="Palatino Linotype" panose="02040502050505030304" pitchFamily="18" charset="0"/>
              </a:rPr>
              <a:t>Skate</a:t>
            </a:r>
            <a:r>
              <a:rPr lang="ru-RU" sz="2700" dirty="0">
                <a:latin typeface="Palatino Linotype" panose="02040502050505030304" pitchFamily="18" charset="0"/>
              </a:rPr>
              <a:t>, следуя рекомендации МОК от 25 февраля 2022 года, запрещает проведение международных соревнований на территории России и Беларуси, а также накладывает на спортсменов санкции.</a:t>
            </a:r>
          </a:p>
          <a:p>
            <a:pPr marL="0" lvl="0" indent="0" algn="just">
              <a:buNone/>
            </a:pPr>
            <a:r>
              <a:rPr lang="ru-RU" sz="2700" dirty="0">
                <a:latin typeface="Palatino Linotype" panose="02040502050505030304" pitchFamily="18" charset="0"/>
              </a:rPr>
              <a:t>В соответствии с очередной резолюцией исполнительный комитет World </a:t>
            </a:r>
            <a:r>
              <a:rPr lang="ru-RU" sz="2700" dirty="0" err="1">
                <a:latin typeface="Palatino Linotype" panose="02040502050505030304" pitchFamily="18" charset="0"/>
              </a:rPr>
              <a:t>Skate</a:t>
            </a:r>
            <a:r>
              <a:rPr lang="ru-RU" sz="2700" dirty="0">
                <a:latin typeface="Palatino Linotype" panose="02040502050505030304" pitchFamily="18" charset="0"/>
              </a:rPr>
              <a:t> запрещает участие спортсменов России и Беларуси в международных соревнованиях, проводимых под эгидой </a:t>
            </a:r>
            <a:r>
              <a:rPr lang="en-US" sz="2700" dirty="0">
                <a:latin typeface="Palatino Linotype" panose="02040502050505030304" pitchFamily="18" charset="0"/>
              </a:rPr>
              <a:t>World Skate</a:t>
            </a:r>
            <a:r>
              <a:rPr lang="ru-RU" sz="2700" dirty="0">
                <a:latin typeface="Palatino Linotype" panose="02040502050505030304" pitchFamily="18" charset="0"/>
              </a:rPr>
              <a:t>.</a:t>
            </a:r>
          </a:p>
          <a:p>
            <a:pPr algn="just"/>
            <a:endParaRPr lang="ru-RU" sz="270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49869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542257" y="184372"/>
            <a:ext cx="11291777" cy="1431777"/>
          </a:xfrm>
          <a:solidFill>
            <a:srgbClr val="00B0F0"/>
          </a:solidFill>
        </p:spPr>
        <p:txBody>
          <a:bodyPr/>
          <a:lstStyle/>
          <a:p>
            <a:r>
              <a:rPr lang="ru-RU" dirty="0">
                <a:latin typeface="Palatino Linotype" panose="02040502050505030304" pitchFamily="18" charset="0"/>
              </a:rPr>
              <a:t>Международные соревнования</a:t>
            </a:r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542259" y="1616149"/>
            <a:ext cx="11291777" cy="2349795"/>
          </a:xfrm>
          <a:solidFill>
            <a:schemeClr val="accent1">
              <a:lumMod val="40000"/>
              <a:lumOff val="60000"/>
            </a:schemeClr>
          </a:solidFill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lvl="0" indent="0" algn="just">
              <a:buNone/>
            </a:pPr>
            <a:r>
              <a:rPr lang="ru-RU" sz="2700" dirty="0">
                <a:latin typeface="Palatino Linotype" panose="02040502050505030304" pitchFamily="18" charset="0"/>
              </a:rPr>
              <a:t>В Республике Беларусь, г. Солигорск 09-10 июля прошли международные соревнования на треке. Приняли участие 3 страны (156 спортсменов): Беларусь, Россия, Украина и ОАЭ. Нашу команду представили 18 спортсменов сборной России по роллер спорту (по дисциплинам «спидскейтинга»)</a:t>
            </a: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542258" y="4214039"/>
            <a:ext cx="11291777" cy="180399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57150" cap="flat" cmpd="sng" algn="ctr">
            <a:solidFill>
              <a:schemeClr val="accent1"/>
            </a:solidFill>
            <a:prstDash val="solid"/>
            <a:miter lim="800000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2700" dirty="0">
                <a:latin typeface="Palatino Linotype" panose="02040502050505030304" pitchFamily="18" charset="0"/>
              </a:rPr>
              <a:t>       </a:t>
            </a:r>
            <a:r>
              <a:rPr lang="ru-RU" sz="2700" u="sng" dirty="0">
                <a:latin typeface="Palatino Linotype" panose="02040502050505030304" pitchFamily="18" charset="0"/>
              </a:rPr>
              <a:t>Результаты:</a:t>
            </a:r>
          </a:p>
          <a:p>
            <a:pPr marL="0" indent="0" algn="just">
              <a:buNone/>
            </a:pPr>
            <a:r>
              <a:rPr lang="ru-RU" sz="2700" dirty="0">
                <a:latin typeface="Palatino Linotype" panose="02040502050505030304" pitchFamily="18" charset="0"/>
              </a:rPr>
              <a:t>Международные соревнования по спидскейтингу на треке в Солигорске, республика Беларусь: </a:t>
            </a:r>
          </a:p>
          <a:p>
            <a:pPr marL="0" indent="0" algn="just">
              <a:buNone/>
            </a:pPr>
            <a:r>
              <a:rPr lang="ru-RU" sz="2700" dirty="0">
                <a:latin typeface="Palatino Linotype" panose="02040502050505030304" pitchFamily="18" charset="0"/>
              </a:rPr>
              <a:t>4 золотых, 7 серебряных и одна бронзовая медаль</a:t>
            </a:r>
          </a:p>
        </p:txBody>
      </p:sp>
    </p:spTree>
    <p:extLst>
      <p:ext uri="{BB962C8B-B14F-4D97-AF65-F5344CB8AC3E}">
        <p14:creationId xmlns:p14="http://schemas.microsoft.com/office/powerpoint/2010/main" val="30023563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52425" y="-198141"/>
            <a:ext cx="12544425" cy="7052754"/>
          </a:xfrm>
          <a:prstGeom prst="rect">
            <a:avLst/>
          </a:prstGeom>
        </p:spPr>
      </p:pic>
      <p:sp>
        <p:nvSpPr>
          <p:cNvPr id="9" name="Скругленный прямоугольник 8"/>
          <p:cNvSpPr/>
          <p:nvPr/>
        </p:nvSpPr>
        <p:spPr>
          <a:xfrm>
            <a:off x="-172337" y="1830971"/>
            <a:ext cx="3639437" cy="1539359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>
                <a:latin typeface="Palatino Linotype" panose="02040502050505030304" pitchFamily="18" charset="0"/>
              </a:rPr>
              <a:t>260 спортсменов получили разряды и подтвердили разряды:</a:t>
            </a:r>
          </a:p>
        </p:txBody>
      </p:sp>
      <p:sp>
        <p:nvSpPr>
          <p:cNvPr id="12" name="Вертикальный свиток 11"/>
          <p:cNvSpPr/>
          <p:nvPr/>
        </p:nvSpPr>
        <p:spPr>
          <a:xfrm>
            <a:off x="809402" y="3427305"/>
            <a:ext cx="1920064" cy="2600653"/>
          </a:xfrm>
          <a:prstGeom prst="verticalScroll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Palatino Linotype" panose="02040502050505030304" pitchFamily="18" charset="0"/>
              </a:rPr>
              <a:t>39 3ю</a:t>
            </a:r>
          </a:p>
          <a:p>
            <a:pPr algn="ctr"/>
            <a:r>
              <a:rPr lang="ru-RU" sz="2000" dirty="0">
                <a:latin typeface="Palatino Linotype" panose="02040502050505030304" pitchFamily="18" charset="0"/>
              </a:rPr>
              <a:t>49 2ю</a:t>
            </a:r>
          </a:p>
          <a:p>
            <a:pPr algn="ctr"/>
            <a:r>
              <a:rPr lang="ru-RU" sz="2000" dirty="0">
                <a:latin typeface="Palatino Linotype" panose="02040502050505030304" pitchFamily="18" charset="0"/>
              </a:rPr>
              <a:t>74 1ю</a:t>
            </a:r>
          </a:p>
          <a:p>
            <a:pPr algn="ctr"/>
            <a:r>
              <a:rPr lang="ru-RU" sz="2000" dirty="0">
                <a:latin typeface="Palatino Linotype" panose="02040502050505030304" pitchFamily="18" charset="0"/>
              </a:rPr>
              <a:t>23 3с</a:t>
            </a:r>
          </a:p>
          <a:p>
            <a:pPr algn="ctr"/>
            <a:r>
              <a:rPr lang="ru-RU" sz="2000" dirty="0">
                <a:latin typeface="Palatino Linotype" panose="02040502050505030304" pitchFamily="18" charset="0"/>
              </a:rPr>
              <a:t>41 2с</a:t>
            </a:r>
          </a:p>
          <a:p>
            <a:pPr algn="ctr"/>
            <a:r>
              <a:rPr lang="ru-RU" sz="2000" dirty="0">
                <a:latin typeface="Palatino Linotype" panose="02040502050505030304" pitchFamily="18" charset="0"/>
              </a:rPr>
              <a:t>25 1с</a:t>
            </a:r>
          </a:p>
          <a:p>
            <a:pPr algn="ctr"/>
            <a:r>
              <a:rPr lang="ru-RU" sz="2000" dirty="0">
                <a:latin typeface="Palatino Linotype" panose="02040502050505030304" pitchFamily="18" charset="0"/>
              </a:rPr>
              <a:t>9 КМС</a:t>
            </a:r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8366052" y="248167"/>
            <a:ext cx="3606209" cy="1325563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dirty="0">
                <a:latin typeface="Palatino Linotype" panose="02040502050505030304" pitchFamily="18" charset="0"/>
              </a:rPr>
              <a:t>Спортивные разряды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48765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193964" y="386771"/>
            <a:ext cx="11545455" cy="860138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Palatino Linotype" panose="02040502050505030304" pitchFamily="18" charset="0"/>
              </a:rPr>
              <a:t>Двум спортсменам </a:t>
            </a:r>
          </a:p>
          <a:p>
            <a:pPr algn="ctr"/>
            <a:r>
              <a:rPr lang="ru-RU" sz="2400" dirty="0">
                <a:latin typeface="Palatino Linotype" panose="02040502050505030304" pitchFamily="18" charset="0"/>
              </a:rPr>
              <a:t>поданы представления на присвоение звания Мастера Спорта </a:t>
            </a:r>
          </a:p>
        </p:txBody>
      </p:sp>
      <p:pic>
        <p:nvPicPr>
          <p:cNvPr id="3" name="Рисунок 2" descr="Изображение выглядит как женщина, человек, спорт, внешний&#10;&#10;Автоматически созданное описание">
            <a:extLst>
              <a:ext uri="{FF2B5EF4-FFF2-40B4-BE49-F238E27FC236}">
                <a16:creationId xmlns:a16="http://schemas.microsoft.com/office/drawing/2014/main" id="{7E0D5072-3EBD-3076-9D1F-DED73FECA50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595" y="1453916"/>
            <a:ext cx="3606532" cy="4730568"/>
          </a:xfrm>
          <a:prstGeom prst="rect">
            <a:avLst/>
          </a:prstGeom>
        </p:spPr>
      </p:pic>
      <p:sp>
        <p:nvSpPr>
          <p:cNvPr id="4" name="Скругленный прямоугольник 8">
            <a:extLst>
              <a:ext uri="{FF2B5EF4-FFF2-40B4-BE49-F238E27FC236}">
                <a16:creationId xmlns:a16="http://schemas.microsoft.com/office/drawing/2014/main" id="{405EFE50-C196-C7FE-5028-5A29833A0AD7}"/>
              </a:ext>
            </a:extLst>
          </p:cNvPr>
          <p:cNvSpPr/>
          <p:nvPr/>
        </p:nvSpPr>
        <p:spPr>
          <a:xfrm>
            <a:off x="365104" y="6184484"/>
            <a:ext cx="3782023" cy="673516"/>
          </a:xfrm>
          <a:prstGeom prst="roundRect">
            <a:avLst/>
          </a:prstGeom>
          <a:solidFill>
            <a:srgbClr val="00B05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>
                <a:latin typeface="Palatino Linotype" panose="02040502050505030304" pitchFamily="18" charset="0"/>
              </a:rPr>
              <a:t>Семисынова</a:t>
            </a:r>
            <a:r>
              <a:rPr lang="ru-RU" sz="2400" dirty="0">
                <a:latin typeface="Palatino Linotype" panose="02040502050505030304" pitchFamily="18" charset="0"/>
              </a:rPr>
              <a:t> Анастасия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5164CD0-A25A-A0FC-3F58-FFBBB49A1B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5792" y="1453916"/>
            <a:ext cx="6437413" cy="3814763"/>
          </a:xfrm>
          <a:prstGeom prst="rect">
            <a:avLst/>
          </a:prstGeom>
        </p:spPr>
      </p:pic>
      <p:sp>
        <p:nvSpPr>
          <p:cNvPr id="7" name="Скругленный прямоугольник 8">
            <a:extLst>
              <a:ext uri="{FF2B5EF4-FFF2-40B4-BE49-F238E27FC236}">
                <a16:creationId xmlns:a16="http://schemas.microsoft.com/office/drawing/2014/main" id="{2A200E31-29D2-5B2A-3EFD-BA3ED55FBAF2}"/>
              </a:ext>
            </a:extLst>
          </p:cNvPr>
          <p:cNvSpPr/>
          <p:nvPr/>
        </p:nvSpPr>
        <p:spPr>
          <a:xfrm>
            <a:off x="4915792" y="6136348"/>
            <a:ext cx="5796976" cy="669762"/>
          </a:xfrm>
          <a:prstGeom prst="roundRect">
            <a:avLst/>
          </a:prstGeom>
          <a:solidFill>
            <a:srgbClr val="00B05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Palatino Linotype" panose="02040502050505030304" pitchFamily="18" charset="0"/>
              </a:rPr>
              <a:t>Кукушкина Анна</a:t>
            </a:r>
          </a:p>
        </p:txBody>
      </p:sp>
    </p:spTree>
    <p:extLst>
      <p:ext uri="{BB962C8B-B14F-4D97-AF65-F5344CB8AC3E}">
        <p14:creationId xmlns:p14="http://schemas.microsoft.com/office/powerpoint/2010/main" val="23705268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FCCBA5-20CF-D197-DDC4-96B22BEBB12F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ru-RU" dirty="0"/>
              <a:t>Рекорды России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C6D41BE-384C-9ADE-B422-B9EE251479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440458"/>
            <a:ext cx="8982075" cy="5052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170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9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11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13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5" name="Rectangle 19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r"/>
            <a:r>
              <a:rPr lang="ru-RU" sz="4000">
                <a:solidFill>
                  <a:srgbClr val="FFFFFF"/>
                </a:solidFill>
                <a:latin typeface="Palatino Linotype" panose="02040502050505030304" pitchFamily="18" charset="0"/>
              </a:rPr>
              <a:t>Судейские семинары</a:t>
            </a:r>
          </a:p>
        </p:txBody>
      </p:sp>
      <p:graphicFrame>
        <p:nvGraphicFramePr>
          <p:cNvPr id="26" name="Объект 2">
            <a:extLst>
              <a:ext uri="{FF2B5EF4-FFF2-40B4-BE49-F238E27FC236}">
                <a16:creationId xmlns:a16="http://schemas.microsoft.com/office/drawing/2014/main" id="{2CC154A1-9C81-3BAF-739D-4B8FB173A89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28882396"/>
              </p:ext>
            </p:extLst>
          </p:nvPr>
        </p:nvGraphicFramePr>
        <p:xfrm>
          <a:off x="4905052" y="750440"/>
          <a:ext cx="6666833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983132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818" y="0"/>
            <a:ext cx="10515600" cy="1325563"/>
          </a:xfrm>
        </p:spPr>
        <p:txBody>
          <a:bodyPr/>
          <a:lstStyle/>
          <a:p>
            <a:r>
              <a:rPr lang="ru-RU" dirty="0">
                <a:latin typeface="Palatino Linotype" panose="02040502050505030304" pitchFamily="18" charset="0"/>
              </a:rPr>
              <a:t>Повестка конференции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2169042"/>
            <a:ext cx="12192000" cy="4274288"/>
          </a:xfrm>
        </p:spPr>
        <p:txBody>
          <a:bodyPr numCol="2" anchor="ctr">
            <a:normAutofit/>
          </a:bodyPr>
          <a:lstStyle/>
          <a:p>
            <a:pPr lvl="0">
              <a:buFont typeface="Courier New" panose="02070309020205020404" pitchFamily="49" charset="0"/>
              <a:buChar char="o"/>
            </a:pPr>
            <a:r>
              <a:rPr lang="ru-RU" dirty="0">
                <a:latin typeface="Palatino Linotype" panose="02040502050505030304" pitchFamily="18" charset="0"/>
              </a:rPr>
              <a:t>Антидопинговые правила представителем РУСАДА/Федерации</a:t>
            </a:r>
          </a:p>
          <a:p>
            <a:pPr lvl="0">
              <a:buFont typeface="Courier New" panose="02070309020205020404" pitchFamily="49" charset="0"/>
              <a:buChar char="o"/>
            </a:pPr>
            <a:r>
              <a:rPr lang="ru-RU" dirty="0">
                <a:latin typeface="Palatino Linotype" panose="02040502050505030304" pitchFamily="18" charset="0"/>
              </a:rPr>
              <a:t>Краткий отчёт о проделанной работе за 2022 год, включая финансовый отчёт</a:t>
            </a:r>
          </a:p>
          <a:p>
            <a:pPr lvl="0">
              <a:buFont typeface="Courier New" panose="02070309020205020404" pitchFamily="49" charset="0"/>
              <a:buChar char="o"/>
            </a:pPr>
            <a:r>
              <a:rPr lang="ru-RU" dirty="0">
                <a:latin typeface="Palatino Linotype" panose="02040502050505030304" pitchFamily="18" charset="0"/>
              </a:rPr>
              <a:t>Правила присвоения разрядов в соответствии с ЕВСК и возможные изменения на 2023 год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ru-RU" dirty="0">
                <a:latin typeface="Palatino Linotype" panose="02040502050505030304" pitchFamily="18" charset="0"/>
              </a:rPr>
              <a:t>Самокаты-включение в реестр (самокат – улица, самокат – парк)</a:t>
            </a:r>
          </a:p>
          <a:p>
            <a:pPr lvl="0">
              <a:buFont typeface="Courier New" panose="02070309020205020404" pitchFamily="49" charset="0"/>
              <a:buChar char="o"/>
            </a:pPr>
            <a:r>
              <a:rPr lang="ru-RU" dirty="0">
                <a:latin typeface="Palatino Linotype" panose="02040502050505030304" pitchFamily="18" charset="0"/>
              </a:rPr>
              <a:t>Дисциплины планируемые к включению в ЕВСК</a:t>
            </a:r>
          </a:p>
          <a:p>
            <a:pPr lvl="0">
              <a:buFont typeface="Courier New" panose="02070309020205020404" pitchFamily="49" charset="0"/>
              <a:buChar char="o"/>
            </a:pPr>
            <a:r>
              <a:rPr lang="ru-RU" dirty="0">
                <a:latin typeface="Palatino Linotype" panose="02040502050505030304" pitchFamily="18" charset="0"/>
              </a:rPr>
              <a:t>Правила по виду спорта «роллер спорт», дополнения, изменения.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25818" y="1325563"/>
            <a:ext cx="3066865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800" b="1" dirty="0">
                <a:latin typeface="Palatino Linotype" panose="02040502050505030304" pitchFamily="18" charset="0"/>
              </a:rPr>
              <a:t>05.10.2022, среда:</a:t>
            </a:r>
          </a:p>
        </p:txBody>
      </p:sp>
    </p:spTree>
    <p:extLst>
      <p:ext uri="{BB962C8B-B14F-4D97-AF65-F5344CB8AC3E}">
        <p14:creationId xmlns:p14="http://schemas.microsoft.com/office/powerpoint/2010/main" val="6805252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2777" y="1647825"/>
            <a:ext cx="11591259" cy="4689180"/>
          </a:xfr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 algn="just"/>
            <a:r>
              <a:rPr lang="ru-RU" sz="2700" dirty="0">
                <a:latin typeface="Palatino Linotype" panose="02040502050505030304" pitchFamily="18" charset="0"/>
              </a:rPr>
              <a:t>30-31 марта – спортивный форум в поддержку движения «МЫ ВМЕСТЕ. Спорт», г. Москва</a:t>
            </a:r>
          </a:p>
          <a:p>
            <a:pPr lvl="0" algn="just"/>
            <a:r>
              <a:rPr lang="ru-RU" sz="2700" dirty="0">
                <a:latin typeface="Palatino Linotype" panose="02040502050505030304" pitchFamily="18" charset="0"/>
              </a:rPr>
              <a:t>13 мая – Всероссийский форум и Круглый стол РАА «РУСАДА» «Антидопинг: фокус на здоровье спортсменов», г. Москва</a:t>
            </a:r>
          </a:p>
          <a:p>
            <a:pPr algn="just"/>
            <a:r>
              <a:rPr lang="ru-RU" sz="2700" dirty="0">
                <a:latin typeface="Palatino Linotype" panose="02040502050505030304" pitchFamily="18" charset="0"/>
              </a:rPr>
              <a:t>10-11 сентября – фестиваль «Город неравнодушных»</a:t>
            </a:r>
            <a:r>
              <a:rPr lang="en-US" sz="2700" dirty="0">
                <a:latin typeface="Palatino Linotype" panose="02040502050505030304" pitchFamily="18" charset="0"/>
              </a:rPr>
              <a:t>, </a:t>
            </a:r>
            <a:r>
              <a:rPr lang="ru-RU" sz="2700" dirty="0">
                <a:latin typeface="Palatino Linotype" panose="02040502050505030304" pitchFamily="18" charset="0"/>
              </a:rPr>
              <a:t>г. Москва</a:t>
            </a:r>
            <a:endParaRPr lang="en-US" sz="2700" dirty="0">
              <a:latin typeface="Palatino Linotype" panose="02040502050505030304" pitchFamily="18" charset="0"/>
            </a:endParaRPr>
          </a:p>
          <a:p>
            <a:pPr algn="just"/>
            <a:r>
              <a:rPr lang="ru-RU" sz="2700" dirty="0">
                <a:latin typeface="Palatino Linotype" panose="02040502050505030304" pitchFamily="18" charset="0"/>
              </a:rPr>
              <a:t>12 сентября</a:t>
            </a:r>
            <a:r>
              <a:rPr lang="en-US" sz="2700" dirty="0">
                <a:latin typeface="Palatino Linotype" panose="02040502050505030304" pitchFamily="18" charset="0"/>
              </a:rPr>
              <a:t> </a:t>
            </a:r>
            <a:r>
              <a:rPr lang="ru-RU" sz="2700" dirty="0">
                <a:latin typeface="Palatino Linotype" panose="02040502050505030304" pitchFamily="18" charset="0"/>
              </a:rPr>
              <a:t>в учебно-тренировочном центре «Новогорск» состоялось заседание коллегии Министерства спорта Российской Федерации</a:t>
            </a:r>
            <a:r>
              <a:rPr lang="en-US" sz="2700" dirty="0">
                <a:latin typeface="Palatino Linotype" panose="02040502050505030304" pitchFamily="18" charset="0"/>
              </a:rPr>
              <a:t>.</a:t>
            </a:r>
            <a:endParaRPr lang="ru-RU" sz="2700" dirty="0">
              <a:latin typeface="Palatino Linotype" panose="02040502050505030304" pitchFamily="18" charset="0"/>
            </a:endParaRPr>
          </a:p>
          <a:p>
            <a:pPr lvl="0" algn="just"/>
            <a:r>
              <a:rPr lang="ru-RU" sz="2700" dirty="0">
                <a:latin typeface="Palatino Linotype" panose="02040502050505030304" pitchFamily="18" charset="0"/>
              </a:rPr>
              <a:t>28-30 сентября – форум «Россия – спортивная держава», г. Кемерово</a:t>
            </a:r>
            <a:endParaRPr lang="en-US" sz="2700" dirty="0">
              <a:latin typeface="Palatino Linotype" panose="02040502050505030304" pitchFamily="18" charset="0"/>
            </a:endParaRPr>
          </a:p>
          <a:p>
            <a:pPr lvl="0" algn="just"/>
            <a:endParaRPr lang="ru-RU" sz="2700" dirty="0">
              <a:latin typeface="Palatino Linotype" panose="02040502050505030304" pitchFamily="18" charset="0"/>
            </a:endParaRPr>
          </a:p>
          <a:p>
            <a:pPr marL="0" indent="0" algn="just">
              <a:buNone/>
            </a:pPr>
            <a:endParaRPr lang="ru-RU" sz="2700" dirty="0">
              <a:latin typeface="Palatino Linotype" panose="02040502050505030304" pitchFamily="18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42777" y="184372"/>
            <a:ext cx="10515600" cy="1325563"/>
          </a:xfrm>
        </p:spPr>
        <p:txBody>
          <a:bodyPr/>
          <a:lstStyle/>
          <a:p>
            <a:r>
              <a:rPr lang="ru-RU" dirty="0">
                <a:latin typeface="Palatino Linotype" panose="02040502050505030304" pitchFamily="18" charset="0"/>
              </a:rPr>
              <a:t>Участие  ФРСР в форумах</a:t>
            </a:r>
          </a:p>
        </p:txBody>
      </p:sp>
    </p:spTree>
    <p:extLst>
      <p:ext uri="{BB962C8B-B14F-4D97-AF65-F5344CB8AC3E}">
        <p14:creationId xmlns:p14="http://schemas.microsoft.com/office/powerpoint/2010/main" val="37479977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24206" y="184372"/>
            <a:ext cx="11293311" cy="1325563"/>
          </a:xfrm>
          <a:solidFill>
            <a:srgbClr val="FFC000"/>
          </a:solidFill>
        </p:spPr>
        <p:txBody>
          <a:bodyPr/>
          <a:lstStyle/>
          <a:p>
            <a:r>
              <a:rPr lang="ru-RU" dirty="0">
                <a:latin typeface="Palatino Linotype" panose="02040502050505030304" pitchFamily="18" charset="0"/>
              </a:rPr>
              <a:t>Финансовый отчет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424207" y="1509935"/>
          <a:ext cx="11293311" cy="4971355"/>
        </p:xfrm>
        <a:graphic>
          <a:graphicData uri="http://schemas.openxmlformats.org/drawingml/2006/table">
            <a:tbl>
              <a:tblPr/>
              <a:tblGrid>
                <a:gridCol w="8722535">
                  <a:extLst>
                    <a:ext uri="{9D8B030D-6E8A-4147-A177-3AD203B41FA5}">
                      <a16:colId xmlns:a16="http://schemas.microsoft.com/office/drawing/2014/main" val="3795574110"/>
                    </a:ext>
                  </a:extLst>
                </a:gridCol>
                <a:gridCol w="2570776">
                  <a:extLst>
                    <a:ext uri="{9D8B030D-6E8A-4147-A177-3AD203B41FA5}">
                      <a16:colId xmlns:a16="http://schemas.microsoft.com/office/drawing/2014/main" val="2231499463"/>
                    </a:ext>
                  </a:extLst>
                </a:gridCol>
              </a:tblGrid>
              <a:tr h="277885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</a:rPr>
                        <a:t>2022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4149983"/>
                  </a:ext>
                </a:extLst>
              </a:tr>
              <a:tr h="277885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</a:rPr>
                        <a:t>40 703 810 601 400 000 000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1579341"/>
                  </a:ext>
                </a:extLst>
              </a:tr>
              <a:tr h="277885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</a:rPr>
                        <a:t>Рубли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3965834"/>
                  </a:ext>
                </a:extLst>
              </a:tr>
              <a:tr h="277885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</a:rPr>
                        <a:t>Входящий ост на 01.01.2022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</a:rPr>
                        <a:t>245 728,33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82312034"/>
                  </a:ext>
                </a:extLst>
              </a:tr>
              <a:tr h="277885"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3480609"/>
                  </a:ext>
                </a:extLst>
              </a:tr>
              <a:tr h="277885"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</a:rPr>
                        <a:t>Кредит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6459972"/>
                  </a:ext>
                </a:extLst>
              </a:tr>
              <a:tr h="547739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</a:rPr>
                        <a:t>Членские Взносы Рег. Федераций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</a:rPr>
                        <a:t>               717 500,00  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7294569"/>
                  </a:ext>
                </a:extLst>
              </a:tr>
              <a:tr h="547739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</a:rPr>
                        <a:t>Благотворительные взносы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</a:rPr>
                        <a:t>            2 808 125,00  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2328080"/>
                  </a:ext>
                </a:extLst>
              </a:tr>
              <a:tr h="547739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</a:rPr>
                        <a:t>Компенсация затрат на проведение соревнований/субсидии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</a:rPr>
                        <a:t>            2 900 266,35  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9160216"/>
                  </a:ext>
                </a:extLst>
              </a:tr>
              <a:tr h="547739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</a:rPr>
                        <a:t>Проценты банка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</a:rPr>
                        <a:t>                 35 227,51  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9181314"/>
                  </a:ext>
                </a:extLst>
              </a:tr>
              <a:tr h="547739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</a:rPr>
                        <a:t>ИТОГО поступления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</a:rPr>
                        <a:t>            6 706 847,19  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92715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08945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50829" y="118386"/>
            <a:ext cx="5281331" cy="682894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Palatino Linotype" panose="02040502050505030304" pitchFamily="18" charset="0"/>
              </a:rPr>
              <a:t>Финансовый отчет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43060" y="917941"/>
          <a:ext cx="11189617" cy="5783888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8955464">
                  <a:extLst>
                    <a:ext uri="{9D8B030D-6E8A-4147-A177-3AD203B41FA5}">
                      <a16:colId xmlns:a16="http://schemas.microsoft.com/office/drawing/2014/main" val="1578727206"/>
                    </a:ext>
                  </a:extLst>
                </a:gridCol>
                <a:gridCol w="2234153">
                  <a:extLst>
                    <a:ext uri="{9D8B030D-6E8A-4147-A177-3AD203B41FA5}">
                      <a16:colId xmlns:a16="http://schemas.microsoft.com/office/drawing/2014/main" val="509213266"/>
                    </a:ext>
                  </a:extLst>
                </a:gridCol>
              </a:tblGrid>
              <a:tr h="124364"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ru-RU" sz="1700" u="none" strike="noStrike" dirty="0">
                          <a:effectLst/>
                          <a:latin typeface="Palatino Linotype" panose="02040502050505030304" pitchFamily="18" charset="0"/>
                        </a:rPr>
                        <a:t>Дебет</a:t>
                      </a:r>
                      <a:endParaRPr lang="ru-RU" sz="1700" b="1" i="0" u="none" strike="noStrike" dirty="0">
                        <a:solidFill>
                          <a:srgbClr val="FF0000"/>
                        </a:solidFill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3824" marR="3824" marT="3824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9128161"/>
                  </a:ext>
                </a:extLst>
              </a:tr>
              <a:tr h="227865">
                <a:tc>
                  <a:txBody>
                    <a:bodyPr/>
                    <a:lstStyle/>
                    <a:p>
                      <a:pPr algn="l" fontAlgn="b"/>
                      <a:r>
                        <a:rPr lang="ru-RU" sz="1700" u="none" strike="noStrike" dirty="0">
                          <a:effectLst/>
                          <a:latin typeface="Palatino Linotype" panose="02040502050505030304" pitchFamily="18" charset="0"/>
                        </a:rPr>
                        <a:t>Благотворительные взносы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3824" marR="3824" marT="382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700" u="none" strike="noStrike">
                          <a:effectLst/>
                          <a:latin typeface="Palatino Linotype" panose="02040502050505030304" pitchFamily="18" charset="0"/>
                        </a:rPr>
                        <a:t>               235 456,00   </a:t>
                      </a:r>
                      <a:endParaRPr lang="ru-RU" sz="1700" b="0" i="0" u="none" strike="noStrike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3824" marR="3824" marT="3824" marB="0" anchor="b"/>
                </a:tc>
                <a:extLst>
                  <a:ext uri="{0D108BD9-81ED-4DB2-BD59-A6C34878D82A}">
                    <a16:rowId xmlns:a16="http://schemas.microsoft.com/office/drawing/2014/main" val="3736985906"/>
                  </a:ext>
                </a:extLst>
              </a:tr>
              <a:tr h="22786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700" u="none" strike="noStrike">
                          <a:effectLst/>
                          <a:latin typeface="Palatino Linotype" panose="02040502050505030304" pitchFamily="18" charset="0"/>
                        </a:rPr>
                        <a:t>Аренда залов, помещений для проведения мероприятий</a:t>
                      </a:r>
                      <a:endParaRPr lang="ru-RU" sz="1700" b="0" i="0" u="none" strike="noStrike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3824" marR="3824" marT="382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700" u="none" strike="noStrike" dirty="0">
                          <a:effectLst/>
                          <a:latin typeface="Palatino Linotype" panose="02040502050505030304" pitchFamily="18" charset="0"/>
                        </a:rPr>
                        <a:t>               546 424,62   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3824" marR="3824" marT="3824" marB="0" anchor="b"/>
                </a:tc>
                <a:extLst>
                  <a:ext uri="{0D108BD9-81ED-4DB2-BD59-A6C34878D82A}">
                    <a16:rowId xmlns:a16="http://schemas.microsoft.com/office/drawing/2014/main" val="3883996070"/>
                  </a:ext>
                </a:extLst>
              </a:tr>
              <a:tr h="22786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700" u="none" strike="noStrike">
                          <a:effectLst/>
                          <a:latin typeface="Palatino Linotype" panose="02040502050505030304" pitchFamily="18" charset="0"/>
                        </a:rPr>
                        <a:t>Организация и проведение мероприятий</a:t>
                      </a:r>
                      <a:endParaRPr lang="ru-RU" sz="1700" b="0" i="0" u="none" strike="noStrike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3824" marR="3824" marT="382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700" u="none" strike="noStrike">
                          <a:effectLst/>
                          <a:latin typeface="Palatino Linotype" panose="02040502050505030304" pitchFamily="18" charset="0"/>
                        </a:rPr>
                        <a:t>            2 140 537,81   </a:t>
                      </a:r>
                      <a:endParaRPr lang="ru-RU" sz="1700" b="0" i="0" u="none" strike="noStrike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3824" marR="3824" marT="3824" marB="0" anchor="b"/>
                </a:tc>
                <a:extLst>
                  <a:ext uri="{0D108BD9-81ED-4DB2-BD59-A6C34878D82A}">
                    <a16:rowId xmlns:a16="http://schemas.microsoft.com/office/drawing/2014/main" val="1824337513"/>
                  </a:ext>
                </a:extLst>
              </a:tr>
              <a:tr h="22786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700" u="none" strike="noStrike">
                          <a:effectLst/>
                          <a:latin typeface="Palatino Linotype" panose="02040502050505030304" pitchFamily="18" charset="0"/>
                        </a:rPr>
                        <a:t>Онлайн трансляция соревнований</a:t>
                      </a:r>
                      <a:endParaRPr lang="ru-RU" sz="1700" b="0" i="0" u="none" strike="noStrike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3824" marR="3824" marT="382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700" u="none" strike="noStrike">
                          <a:effectLst/>
                          <a:latin typeface="Palatino Linotype" panose="02040502050505030304" pitchFamily="18" charset="0"/>
                        </a:rPr>
                        <a:t>               286 960,00   </a:t>
                      </a:r>
                      <a:endParaRPr lang="ru-RU" sz="1700" b="0" i="0" u="none" strike="noStrike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3824" marR="3824" marT="3824" marB="0" anchor="b"/>
                </a:tc>
                <a:extLst>
                  <a:ext uri="{0D108BD9-81ED-4DB2-BD59-A6C34878D82A}">
                    <a16:rowId xmlns:a16="http://schemas.microsoft.com/office/drawing/2014/main" val="1235445821"/>
                  </a:ext>
                </a:extLst>
              </a:tr>
              <a:tr h="22786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700" u="none" strike="noStrike">
                          <a:effectLst/>
                          <a:latin typeface="Palatino Linotype" panose="02040502050505030304" pitchFamily="18" charset="0"/>
                        </a:rPr>
                        <a:t>Охрана, скорая помощь на мероприятии</a:t>
                      </a:r>
                      <a:endParaRPr lang="ru-RU" sz="1700" b="0" i="0" u="none" strike="noStrike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3824" marR="3824" marT="382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700" u="none" strike="noStrike">
                          <a:effectLst/>
                          <a:latin typeface="Palatino Linotype" panose="02040502050505030304" pitchFamily="18" charset="0"/>
                        </a:rPr>
                        <a:t>               102 200,00   </a:t>
                      </a:r>
                      <a:endParaRPr lang="ru-RU" sz="1700" b="0" i="0" u="none" strike="noStrike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3824" marR="3824" marT="3824" marB="0" anchor="b"/>
                </a:tc>
                <a:extLst>
                  <a:ext uri="{0D108BD9-81ED-4DB2-BD59-A6C34878D82A}">
                    <a16:rowId xmlns:a16="http://schemas.microsoft.com/office/drawing/2014/main" val="1045323249"/>
                  </a:ext>
                </a:extLst>
              </a:tr>
              <a:tr h="22786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700" u="none" strike="noStrike">
                          <a:effectLst/>
                          <a:latin typeface="Palatino Linotype" panose="02040502050505030304" pitchFamily="18" charset="0"/>
                        </a:rPr>
                        <a:t>Наградная продукция</a:t>
                      </a:r>
                      <a:endParaRPr lang="ru-RU" sz="1700" b="0" i="0" u="none" strike="noStrike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3824" marR="3824" marT="382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700" u="none" strike="noStrike">
                          <a:effectLst/>
                          <a:latin typeface="Palatino Linotype" panose="02040502050505030304" pitchFamily="18" charset="0"/>
                        </a:rPr>
                        <a:t>               344 379,49   </a:t>
                      </a:r>
                      <a:endParaRPr lang="ru-RU" sz="1700" b="0" i="0" u="none" strike="noStrike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3824" marR="3824" marT="3824" marB="0" anchor="b"/>
                </a:tc>
                <a:extLst>
                  <a:ext uri="{0D108BD9-81ED-4DB2-BD59-A6C34878D82A}">
                    <a16:rowId xmlns:a16="http://schemas.microsoft.com/office/drawing/2014/main" val="1913029894"/>
                  </a:ext>
                </a:extLst>
              </a:tr>
              <a:tr h="22786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700" u="none" strike="noStrike">
                          <a:effectLst/>
                          <a:latin typeface="Palatino Linotype" panose="02040502050505030304" pitchFamily="18" charset="0"/>
                        </a:rPr>
                        <a:t>Оплата судьям</a:t>
                      </a:r>
                      <a:endParaRPr lang="ru-RU" sz="1700" b="0" i="0" u="none" strike="noStrike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3824" marR="3824" marT="382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700" u="none" strike="noStrike">
                          <a:effectLst/>
                          <a:latin typeface="Palatino Linotype" panose="02040502050505030304" pitchFamily="18" charset="0"/>
                        </a:rPr>
                        <a:t>               106 627,00   </a:t>
                      </a:r>
                      <a:endParaRPr lang="ru-RU" sz="1700" b="0" i="0" u="none" strike="noStrike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3824" marR="3824" marT="3824" marB="0" anchor="b"/>
                </a:tc>
                <a:extLst>
                  <a:ext uri="{0D108BD9-81ED-4DB2-BD59-A6C34878D82A}">
                    <a16:rowId xmlns:a16="http://schemas.microsoft.com/office/drawing/2014/main" val="562540624"/>
                  </a:ext>
                </a:extLst>
              </a:tr>
              <a:tr h="22786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700" u="none" strike="noStrike">
                          <a:effectLst/>
                          <a:latin typeface="Palatino Linotype" panose="02040502050505030304" pitchFamily="18" charset="0"/>
                        </a:rPr>
                        <a:t>Страхование спортсменов</a:t>
                      </a:r>
                      <a:endParaRPr lang="ru-RU" sz="1700" b="0" i="0" u="none" strike="noStrike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3824" marR="3824" marT="382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700" u="none" strike="noStrike">
                          <a:effectLst/>
                          <a:latin typeface="Palatino Linotype" panose="02040502050505030304" pitchFamily="18" charset="0"/>
                        </a:rPr>
                        <a:t>               118 274,81   </a:t>
                      </a:r>
                      <a:endParaRPr lang="ru-RU" sz="1700" b="0" i="0" u="none" strike="noStrike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3824" marR="3824" marT="3824" marB="0" anchor="b"/>
                </a:tc>
                <a:extLst>
                  <a:ext uri="{0D108BD9-81ED-4DB2-BD59-A6C34878D82A}">
                    <a16:rowId xmlns:a16="http://schemas.microsoft.com/office/drawing/2014/main" val="2537282702"/>
                  </a:ext>
                </a:extLst>
              </a:tr>
              <a:tr h="22786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700" u="none" strike="noStrike">
                          <a:effectLst/>
                          <a:latin typeface="Palatino Linotype" panose="02040502050505030304" pitchFamily="18" charset="0"/>
                        </a:rPr>
                        <a:t>Транспорт (билеты и проч)</a:t>
                      </a:r>
                      <a:endParaRPr lang="ru-RU" sz="1700" b="0" i="0" u="none" strike="noStrike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3824" marR="3824" marT="382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700" u="none" strike="noStrike">
                          <a:effectLst/>
                          <a:latin typeface="Palatino Linotype" panose="02040502050505030304" pitchFamily="18" charset="0"/>
                        </a:rPr>
                        <a:t>               222 963,00   </a:t>
                      </a:r>
                      <a:endParaRPr lang="ru-RU" sz="1700" b="0" i="0" u="none" strike="noStrike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3824" marR="3824" marT="3824" marB="0" anchor="b"/>
                </a:tc>
                <a:extLst>
                  <a:ext uri="{0D108BD9-81ED-4DB2-BD59-A6C34878D82A}">
                    <a16:rowId xmlns:a16="http://schemas.microsoft.com/office/drawing/2014/main" val="634037727"/>
                  </a:ext>
                </a:extLst>
              </a:tr>
              <a:tr h="22786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700" u="none" strike="noStrike">
                          <a:effectLst/>
                          <a:latin typeface="Palatino Linotype" panose="02040502050505030304" pitchFamily="18" charset="0"/>
                        </a:rPr>
                        <a:t>Проживание в гостинице</a:t>
                      </a:r>
                      <a:endParaRPr lang="ru-RU" sz="1700" b="0" i="0" u="none" strike="noStrike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3824" marR="3824" marT="382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700" u="none" strike="noStrike">
                          <a:effectLst/>
                          <a:latin typeface="Palatino Linotype" panose="02040502050505030304" pitchFamily="18" charset="0"/>
                        </a:rPr>
                        <a:t>               114 850,00   </a:t>
                      </a:r>
                      <a:endParaRPr lang="ru-RU" sz="1700" b="0" i="0" u="none" strike="noStrike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3824" marR="3824" marT="3824" marB="0" anchor="b"/>
                </a:tc>
                <a:extLst>
                  <a:ext uri="{0D108BD9-81ED-4DB2-BD59-A6C34878D82A}">
                    <a16:rowId xmlns:a16="http://schemas.microsoft.com/office/drawing/2014/main" val="2148493942"/>
                  </a:ext>
                </a:extLst>
              </a:tr>
              <a:tr h="22786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700" u="none" strike="noStrike">
                          <a:effectLst/>
                          <a:latin typeface="Palatino Linotype" panose="02040502050505030304" pitchFamily="18" charset="0"/>
                        </a:rPr>
                        <a:t>Печатная продукция (банеры, реклама), сувенирная продукция</a:t>
                      </a:r>
                      <a:endParaRPr lang="ru-RU" sz="1700" b="0" i="0" u="none" strike="noStrike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3824" marR="3824" marT="382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700" u="none" strike="noStrike">
                          <a:effectLst/>
                          <a:latin typeface="Palatino Linotype" panose="02040502050505030304" pitchFamily="18" charset="0"/>
                        </a:rPr>
                        <a:t>               374 392,42   </a:t>
                      </a:r>
                      <a:endParaRPr lang="ru-RU" sz="1700" b="0" i="0" u="none" strike="noStrike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3824" marR="3824" marT="3824" marB="0" anchor="b"/>
                </a:tc>
                <a:extLst>
                  <a:ext uri="{0D108BD9-81ED-4DB2-BD59-A6C34878D82A}">
                    <a16:rowId xmlns:a16="http://schemas.microsoft.com/office/drawing/2014/main" val="4080822618"/>
                  </a:ext>
                </a:extLst>
              </a:tr>
              <a:tr h="22786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700" u="none" strike="noStrike">
                          <a:effectLst/>
                          <a:latin typeface="Palatino Linotype" panose="02040502050505030304" pitchFamily="18" charset="0"/>
                        </a:rPr>
                        <a:t>Форма судей, сборной и проч. Одежда</a:t>
                      </a:r>
                      <a:endParaRPr lang="ru-RU" sz="1700" b="0" i="0" u="none" strike="noStrike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3824" marR="3824" marT="382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700" u="none" strike="noStrike">
                          <a:effectLst/>
                          <a:latin typeface="Palatino Linotype" panose="02040502050505030304" pitchFamily="18" charset="0"/>
                        </a:rPr>
                        <a:t>                 39 100,00   </a:t>
                      </a:r>
                      <a:endParaRPr lang="ru-RU" sz="1700" b="0" i="0" u="none" strike="noStrike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3824" marR="3824" marT="3824" marB="0" anchor="b"/>
                </a:tc>
                <a:extLst>
                  <a:ext uri="{0D108BD9-81ED-4DB2-BD59-A6C34878D82A}">
                    <a16:rowId xmlns:a16="http://schemas.microsoft.com/office/drawing/2014/main" val="1704480227"/>
                  </a:ext>
                </a:extLst>
              </a:tr>
              <a:tr h="227865">
                <a:tc>
                  <a:txBody>
                    <a:bodyPr/>
                    <a:lstStyle/>
                    <a:p>
                      <a:pPr algn="l" fontAlgn="b"/>
                      <a:r>
                        <a:rPr lang="ru-RU" sz="1700" u="none" strike="noStrike">
                          <a:effectLst/>
                          <a:latin typeface="Palatino Linotype" panose="02040502050505030304" pitchFamily="18" charset="0"/>
                        </a:rPr>
                        <a:t>Аренда офиса</a:t>
                      </a:r>
                      <a:endParaRPr lang="ru-RU" sz="1700" b="0" i="0" u="none" strike="noStrike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3824" marR="3824" marT="382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700" u="none" strike="noStrike">
                          <a:effectLst/>
                          <a:latin typeface="Palatino Linotype" panose="02040502050505030304" pitchFamily="18" charset="0"/>
                        </a:rPr>
                        <a:t>               100 100,00   </a:t>
                      </a:r>
                      <a:endParaRPr lang="ru-RU" sz="1700" b="0" i="0" u="none" strike="noStrike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3824" marR="3824" marT="3824" marB="0" anchor="b"/>
                </a:tc>
                <a:extLst>
                  <a:ext uri="{0D108BD9-81ED-4DB2-BD59-A6C34878D82A}">
                    <a16:rowId xmlns:a16="http://schemas.microsoft.com/office/drawing/2014/main" val="3353428542"/>
                  </a:ext>
                </a:extLst>
              </a:tr>
              <a:tr h="22786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700" u="none" strike="noStrike">
                          <a:effectLst/>
                          <a:latin typeface="Palatino Linotype" panose="02040502050505030304" pitchFamily="18" charset="0"/>
                        </a:rPr>
                        <a:t>Смм-специалиста</a:t>
                      </a:r>
                      <a:endParaRPr lang="ru-RU" sz="1700" b="0" i="0" u="none" strike="noStrike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3824" marR="3824" marT="382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700" u="none" strike="noStrike">
                          <a:effectLst/>
                          <a:latin typeface="Palatino Linotype" panose="02040502050505030304" pitchFamily="18" charset="0"/>
                        </a:rPr>
                        <a:t>               324 001,00   </a:t>
                      </a:r>
                      <a:endParaRPr lang="ru-RU" sz="1700" b="0" i="0" u="none" strike="noStrike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3824" marR="3824" marT="3824" marB="0" anchor="b"/>
                </a:tc>
                <a:extLst>
                  <a:ext uri="{0D108BD9-81ED-4DB2-BD59-A6C34878D82A}">
                    <a16:rowId xmlns:a16="http://schemas.microsoft.com/office/drawing/2014/main" val="1477982555"/>
                  </a:ext>
                </a:extLst>
              </a:tr>
              <a:tr h="227865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700" u="none" strike="noStrike">
                          <a:effectLst/>
                          <a:latin typeface="Palatino Linotype" panose="02040502050505030304" pitchFamily="18" charset="0"/>
                        </a:rPr>
                        <a:t>Бухгалтерское сопровождение</a:t>
                      </a:r>
                      <a:endParaRPr lang="ru-RU" sz="1700" b="0" i="0" u="none" strike="noStrike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3824" marR="3824" marT="382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700" u="none" strike="noStrike">
                          <a:effectLst/>
                          <a:latin typeface="Palatino Linotype" panose="02040502050505030304" pitchFamily="18" charset="0"/>
                        </a:rPr>
                        <a:t>               135 000,00   </a:t>
                      </a:r>
                      <a:endParaRPr lang="ru-RU" sz="1700" b="0" i="0" u="none" strike="noStrike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3824" marR="3824" marT="3824" marB="0" anchor="b"/>
                </a:tc>
                <a:extLst>
                  <a:ext uri="{0D108BD9-81ED-4DB2-BD59-A6C34878D82A}">
                    <a16:rowId xmlns:a16="http://schemas.microsoft.com/office/drawing/2014/main" val="2070952480"/>
                  </a:ext>
                </a:extLst>
              </a:tr>
              <a:tr h="22786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700" u="none" strike="noStrike">
                          <a:effectLst/>
                          <a:latin typeface="Palatino Linotype" panose="02040502050505030304" pitchFamily="18" charset="0"/>
                        </a:rPr>
                        <a:t>1С:Бухгалтерия, 1С:Отчетность лицензия, обслуживание</a:t>
                      </a:r>
                      <a:endParaRPr lang="ru-RU" sz="1700" b="0" i="0" u="none" strike="noStrike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3824" marR="3824" marT="382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700" u="none" strike="noStrike">
                          <a:effectLst/>
                          <a:latin typeface="Palatino Linotype" panose="02040502050505030304" pitchFamily="18" charset="0"/>
                        </a:rPr>
                        <a:t>                    8 900,00   </a:t>
                      </a:r>
                      <a:endParaRPr lang="ru-RU" sz="1700" b="0" i="0" u="none" strike="noStrike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3824" marR="3824" marT="3824" marB="0" anchor="b"/>
                </a:tc>
                <a:extLst>
                  <a:ext uri="{0D108BD9-81ED-4DB2-BD59-A6C34878D82A}">
                    <a16:rowId xmlns:a16="http://schemas.microsoft.com/office/drawing/2014/main" val="2287822067"/>
                  </a:ext>
                </a:extLst>
              </a:tr>
              <a:tr h="227865">
                <a:tc>
                  <a:txBody>
                    <a:bodyPr/>
                    <a:lstStyle/>
                    <a:p>
                      <a:pPr algn="l" fontAlgn="b"/>
                      <a:r>
                        <a:rPr lang="ru-RU" sz="1700" u="none" strike="noStrike">
                          <a:effectLst/>
                          <a:latin typeface="Palatino Linotype" panose="02040502050505030304" pitchFamily="18" charset="0"/>
                        </a:rPr>
                        <a:t>Расчеты по налогам и сборам</a:t>
                      </a:r>
                      <a:endParaRPr lang="ru-RU" sz="1700" b="0" i="0" u="none" strike="noStrike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3824" marR="3824" marT="382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700" u="none" strike="noStrike">
                          <a:effectLst/>
                          <a:latin typeface="Palatino Linotype" panose="02040502050505030304" pitchFamily="18" charset="0"/>
                        </a:rPr>
                        <a:t>                 43 355,00   </a:t>
                      </a:r>
                      <a:endParaRPr lang="ru-RU" sz="1700" b="0" i="0" u="none" strike="noStrike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3824" marR="3824" marT="3824" marB="0" anchor="b"/>
                </a:tc>
                <a:extLst>
                  <a:ext uri="{0D108BD9-81ED-4DB2-BD59-A6C34878D82A}">
                    <a16:rowId xmlns:a16="http://schemas.microsoft.com/office/drawing/2014/main" val="169770565"/>
                  </a:ext>
                </a:extLst>
              </a:tr>
              <a:tr h="227865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700" u="none" strike="noStrike">
                          <a:effectLst/>
                          <a:latin typeface="Palatino Linotype" panose="02040502050505030304" pitchFamily="18" charset="0"/>
                        </a:rPr>
                        <a:t>Комиссия банка</a:t>
                      </a:r>
                      <a:endParaRPr lang="ru-RU" sz="1700" b="0" i="0" u="none" strike="noStrike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3824" marR="3824" marT="382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700" u="none" strike="noStrike">
                          <a:effectLst/>
                          <a:latin typeface="Palatino Linotype" panose="02040502050505030304" pitchFamily="18" charset="0"/>
                        </a:rPr>
                        <a:t>                 26 587,58   </a:t>
                      </a:r>
                      <a:endParaRPr lang="ru-RU" sz="1700" b="0" i="0" u="none" strike="noStrike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3824" marR="3824" marT="3824" marB="0" anchor="b"/>
                </a:tc>
                <a:extLst>
                  <a:ext uri="{0D108BD9-81ED-4DB2-BD59-A6C34878D82A}">
                    <a16:rowId xmlns:a16="http://schemas.microsoft.com/office/drawing/2014/main" val="1915748648"/>
                  </a:ext>
                </a:extLst>
              </a:tr>
              <a:tr h="227865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700" u="none" strike="noStrike">
                          <a:effectLst/>
                          <a:latin typeface="Palatino Linotype" panose="02040502050505030304" pitchFamily="18" charset="0"/>
                        </a:rPr>
                        <a:t>ИТОГО расходы</a:t>
                      </a:r>
                      <a:endParaRPr lang="ru-RU" sz="1700" b="1" i="0" u="none" strike="noStrike">
                        <a:solidFill>
                          <a:srgbClr val="FF0000"/>
                        </a:solidFill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3824" marR="3824" marT="382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700" u="none" strike="noStrike">
                          <a:effectLst/>
                          <a:latin typeface="Palatino Linotype" panose="02040502050505030304" pitchFamily="18" charset="0"/>
                        </a:rPr>
                        <a:t>            5 270 108,73   </a:t>
                      </a:r>
                      <a:endParaRPr lang="ru-RU" sz="1700" b="1" i="0" u="none" strike="noStrike">
                        <a:solidFill>
                          <a:srgbClr val="FF0000"/>
                        </a:solidFill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3824" marR="3824" marT="3824" marB="0" anchor="b"/>
                </a:tc>
                <a:extLst>
                  <a:ext uri="{0D108BD9-81ED-4DB2-BD59-A6C34878D82A}">
                    <a16:rowId xmlns:a16="http://schemas.microsoft.com/office/drawing/2014/main" val="3518923957"/>
                  </a:ext>
                </a:extLst>
              </a:tr>
              <a:tr h="124364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700" u="none" strike="noStrike">
                          <a:effectLst/>
                          <a:latin typeface="Palatino Linotype" panose="02040502050505030304" pitchFamily="18" charset="0"/>
                        </a:rPr>
                        <a:t> </a:t>
                      </a:r>
                      <a:endParaRPr lang="ru-RU" sz="1700" b="0" i="0" u="none" strike="noStrike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3824" marR="3824" marT="3824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2628350"/>
                  </a:ext>
                </a:extLst>
              </a:tr>
              <a:tr h="227865">
                <a:tc>
                  <a:txBody>
                    <a:bodyPr/>
                    <a:lstStyle/>
                    <a:p>
                      <a:pPr algn="l" fontAlgn="b"/>
                      <a:r>
                        <a:rPr lang="ru-RU" sz="1700" u="none" strike="noStrike">
                          <a:effectLst/>
                          <a:latin typeface="Palatino Linotype" panose="02040502050505030304" pitchFamily="18" charset="0"/>
                        </a:rPr>
                        <a:t>Остаток на 01.10.2022</a:t>
                      </a:r>
                      <a:endParaRPr lang="ru-RU" sz="1700" b="1" i="0" u="none" strike="noStrike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3824" marR="3824" marT="3824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700" u="none" strike="noStrike" dirty="0">
                          <a:effectLst/>
                          <a:latin typeface="Palatino Linotype" panose="02040502050505030304" pitchFamily="18" charset="0"/>
                        </a:rPr>
                        <a:t>            1 436 738,46   </a:t>
                      </a:r>
                      <a:endParaRPr lang="ru-RU" sz="1700" b="1" i="0" u="none" strike="noStrike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3824" marR="3824" marT="3824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39211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50570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dirty="0"/>
              <a:t>Федерация роллер спорта России оказала благотворительную помощь в размере двадцати пар роликов. Надеемся что в ближайшее время начнём сотрудничать с профильными структурами в данных регионах по развитию роллер спорта.</a:t>
            </a: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solidFill>
            <a:srgbClr val="66FF66"/>
          </a:solidFill>
        </p:spPr>
        <p:txBody>
          <a:bodyPr/>
          <a:lstStyle/>
          <a:p>
            <a:r>
              <a:rPr lang="ru-RU" dirty="0">
                <a:latin typeface="Palatino Linotype" panose="02040502050505030304" pitchFamily="18" charset="0"/>
              </a:rPr>
              <a:t>Помощь ДНР и ЛНР</a:t>
            </a:r>
          </a:p>
        </p:txBody>
      </p:sp>
    </p:spTree>
    <p:extLst>
      <p:ext uri="{BB962C8B-B14F-4D97-AF65-F5344CB8AC3E}">
        <p14:creationId xmlns:p14="http://schemas.microsoft.com/office/powerpoint/2010/main" val="15391666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Palatino Linotype" panose="02040502050505030304" pitchFamily="18" charset="0"/>
              </a:rPr>
              <a:t>Аккредитованные Региональные Федерации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843253B-D9C9-5A27-5FD7-2702D08662A5}"/>
              </a:ext>
            </a:extLst>
          </p:cNvPr>
          <p:cNvSpPr txBox="1"/>
          <p:nvPr/>
        </p:nvSpPr>
        <p:spPr>
          <a:xfrm>
            <a:off x="443347" y="1775013"/>
            <a:ext cx="5394035" cy="923330"/>
          </a:xfrm>
          <a:prstGeom prst="rect">
            <a:avLst/>
          </a:prstGeom>
          <a:solidFill>
            <a:srgbClr val="CCFF99"/>
          </a:solidFill>
        </p:spPr>
        <p:txBody>
          <a:bodyPr wrap="square">
            <a:spAutoFit/>
          </a:bodyPr>
          <a:lstStyle/>
          <a:p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Региональная общественная организация по развитию спорта "Федерация Роллер Спорта" в Республике Башкортостан</a:t>
            </a:r>
            <a:r>
              <a:rPr lang="ru-RU" dirty="0"/>
              <a:t>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56F0781-4A76-ED0C-68F9-56CBC3FDFEEE}"/>
              </a:ext>
            </a:extLst>
          </p:cNvPr>
          <p:cNvSpPr txBox="1"/>
          <p:nvPr/>
        </p:nvSpPr>
        <p:spPr>
          <a:xfrm>
            <a:off x="443347" y="2866996"/>
            <a:ext cx="5394035" cy="646331"/>
          </a:xfrm>
          <a:prstGeom prst="rect">
            <a:avLst/>
          </a:prstGeom>
          <a:solidFill>
            <a:srgbClr val="CCFF99"/>
          </a:solidFill>
        </p:spPr>
        <p:txBody>
          <a:bodyPr wrap="square">
            <a:spAutoFit/>
          </a:bodyPr>
          <a:lstStyle/>
          <a:p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Региональная общественная спортивная организация "Федерация роллер спорта Республики Бурятия"</a:t>
            </a:r>
            <a:r>
              <a:rPr lang="ru-RU" dirty="0"/>
              <a:t>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1457D66-DF32-80B3-D28E-0C8FF0BB0B02}"/>
              </a:ext>
            </a:extLst>
          </p:cNvPr>
          <p:cNvSpPr txBox="1"/>
          <p:nvPr/>
        </p:nvSpPr>
        <p:spPr>
          <a:xfrm>
            <a:off x="461821" y="3567730"/>
            <a:ext cx="5394036" cy="646331"/>
          </a:xfrm>
          <a:prstGeom prst="rect">
            <a:avLst/>
          </a:prstGeom>
          <a:solidFill>
            <a:srgbClr val="CCFF99"/>
          </a:solidFill>
        </p:spPr>
        <p:txBody>
          <a:bodyPr wrap="square">
            <a:spAutoFit/>
          </a:bodyPr>
          <a:lstStyle/>
          <a:p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Региональная общественная организация "Федерация роллер спорта Приморского края"</a:t>
            </a:r>
            <a:r>
              <a:rPr lang="ru-RU" dirty="0"/>
              <a:t>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5362F65-CAA6-C0CF-3E59-F7C3E23CBDFE}"/>
              </a:ext>
            </a:extLst>
          </p:cNvPr>
          <p:cNvSpPr txBox="1"/>
          <p:nvPr/>
        </p:nvSpPr>
        <p:spPr>
          <a:xfrm>
            <a:off x="461820" y="4235973"/>
            <a:ext cx="5375562" cy="646331"/>
          </a:xfrm>
          <a:prstGeom prst="rect">
            <a:avLst/>
          </a:prstGeom>
          <a:solidFill>
            <a:srgbClr val="CCFF99"/>
          </a:solidFill>
        </p:spPr>
        <p:txBody>
          <a:bodyPr wrap="square">
            <a:spAutoFit/>
          </a:bodyPr>
          <a:lstStyle/>
          <a:p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Владимирская региональная общественная организация "Федерация роллер спорта"</a:t>
            </a:r>
            <a:r>
              <a:rPr lang="ru-RU" dirty="0"/>
              <a:t>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4A6F2E5-2669-6E73-AF07-884242C4554F}"/>
              </a:ext>
            </a:extLst>
          </p:cNvPr>
          <p:cNvSpPr txBox="1"/>
          <p:nvPr/>
        </p:nvSpPr>
        <p:spPr>
          <a:xfrm>
            <a:off x="434111" y="5050956"/>
            <a:ext cx="5421746" cy="646331"/>
          </a:xfrm>
          <a:prstGeom prst="rect">
            <a:avLst/>
          </a:prstGeom>
          <a:solidFill>
            <a:srgbClr val="CCFF99"/>
          </a:solidFill>
        </p:spPr>
        <p:txBody>
          <a:bodyPr wrap="square">
            <a:spAutoFit/>
          </a:bodyPr>
          <a:lstStyle/>
          <a:p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Ивановская региональная общественная организация "Федерация роллер спорта"</a:t>
            </a:r>
            <a:r>
              <a:rPr lang="ru-RU" dirty="0"/>
              <a:t>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1D2252B-06EE-73C5-E6B9-E5E300B77AF0}"/>
              </a:ext>
            </a:extLst>
          </p:cNvPr>
          <p:cNvSpPr txBox="1"/>
          <p:nvPr/>
        </p:nvSpPr>
        <p:spPr>
          <a:xfrm>
            <a:off x="461820" y="5904097"/>
            <a:ext cx="5375562" cy="646331"/>
          </a:xfrm>
          <a:prstGeom prst="rect">
            <a:avLst/>
          </a:prstGeom>
          <a:solidFill>
            <a:srgbClr val="CCFF99"/>
          </a:solidFill>
        </p:spPr>
        <p:txBody>
          <a:bodyPr wrap="square">
            <a:spAutoFit/>
          </a:bodyPr>
          <a:lstStyle/>
          <a:p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Иркутская областная общественная организация "Федерация роллер спорта Иркутской области"</a:t>
            </a:r>
            <a:r>
              <a:rPr lang="ru-RU" dirty="0"/>
              <a:t>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86568CA-FE91-5DB4-A778-427B67EE7645}"/>
              </a:ext>
            </a:extLst>
          </p:cNvPr>
          <p:cNvSpPr txBox="1"/>
          <p:nvPr/>
        </p:nvSpPr>
        <p:spPr>
          <a:xfrm>
            <a:off x="6022109" y="1769813"/>
            <a:ext cx="6022107" cy="646331"/>
          </a:xfrm>
          <a:prstGeom prst="rect">
            <a:avLst/>
          </a:prstGeom>
          <a:solidFill>
            <a:srgbClr val="CCFF99"/>
          </a:solidFill>
        </p:spPr>
        <p:txBody>
          <a:bodyPr wrap="square">
            <a:spAutoFit/>
          </a:bodyPr>
          <a:lstStyle/>
          <a:p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Региональная общественная физкультурно-спортивная организация "Курская Федерация Роллер Спорта"</a:t>
            </a:r>
            <a:r>
              <a:rPr lang="ru-RU" dirty="0"/>
              <a:t>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341F64C-BDDC-0DA2-C3E2-F2CB15EF05BF}"/>
              </a:ext>
            </a:extLst>
          </p:cNvPr>
          <p:cNvSpPr txBox="1"/>
          <p:nvPr/>
        </p:nvSpPr>
        <p:spPr>
          <a:xfrm>
            <a:off x="6022108" y="2855640"/>
            <a:ext cx="6022109" cy="646331"/>
          </a:xfrm>
          <a:prstGeom prst="rect">
            <a:avLst/>
          </a:prstGeom>
          <a:solidFill>
            <a:srgbClr val="CCFF99"/>
          </a:solidFill>
        </p:spPr>
        <p:txBody>
          <a:bodyPr wrap="square">
            <a:spAutoFit/>
          </a:bodyPr>
          <a:lstStyle/>
          <a:p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Региональная общественная организация "Московская Областная Федерация Роллер Спорта"</a:t>
            </a:r>
            <a:r>
              <a:rPr lang="ru-RU" dirty="0"/>
              <a:t>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6BAD1F5-4653-F2AB-7E16-E36C1085858A}"/>
              </a:ext>
            </a:extLst>
          </p:cNvPr>
          <p:cNvSpPr txBox="1"/>
          <p:nvPr/>
        </p:nvSpPr>
        <p:spPr>
          <a:xfrm>
            <a:off x="6022109" y="3629656"/>
            <a:ext cx="6096000" cy="646331"/>
          </a:xfrm>
          <a:prstGeom prst="rect">
            <a:avLst/>
          </a:prstGeom>
          <a:solidFill>
            <a:srgbClr val="CCFF99"/>
          </a:solidFill>
        </p:spPr>
        <p:txBody>
          <a:bodyPr wrap="square">
            <a:spAutoFit/>
          </a:bodyPr>
          <a:lstStyle/>
          <a:p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Региональная общественная организация "Новосибирская Федерация Роллер Спорта"</a:t>
            </a:r>
            <a:r>
              <a:rPr lang="ru-RU" dirty="0"/>
              <a:t>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CBBF2BC-28FA-CC9B-E027-2A48705B9AC0}"/>
              </a:ext>
            </a:extLst>
          </p:cNvPr>
          <p:cNvSpPr txBox="1"/>
          <p:nvPr/>
        </p:nvSpPr>
        <p:spPr>
          <a:xfrm>
            <a:off x="6022108" y="4381915"/>
            <a:ext cx="6022109" cy="646331"/>
          </a:xfrm>
          <a:prstGeom prst="rect">
            <a:avLst/>
          </a:prstGeom>
          <a:solidFill>
            <a:srgbClr val="CCFF99"/>
          </a:solidFill>
        </p:spPr>
        <p:txBody>
          <a:bodyPr wrap="square">
            <a:spAutoFit/>
          </a:bodyPr>
          <a:lstStyle/>
          <a:p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Омская региональная физкультурно-спортивная общественная организация "Федерация роллер спорта"</a:t>
            </a:r>
            <a:r>
              <a:rPr lang="ru-RU" dirty="0"/>
              <a:t>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FD277DA-7CED-9273-C571-0F3D9FB5AA23}"/>
              </a:ext>
            </a:extLst>
          </p:cNvPr>
          <p:cNvSpPr txBox="1"/>
          <p:nvPr/>
        </p:nvSpPr>
        <p:spPr>
          <a:xfrm>
            <a:off x="6096000" y="5253529"/>
            <a:ext cx="5948218" cy="646331"/>
          </a:xfrm>
          <a:prstGeom prst="rect">
            <a:avLst/>
          </a:prstGeom>
          <a:solidFill>
            <a:srgbClr val="CCFF99"/>
          </a:solidFill>
        </p:spPr>
        <p:txBody>
          <a:bodyPr wrap="square">
            <a:spAutoFit/>
          </a:bodyPr>
          <a:lstStyle/>
          <a:p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Пензенская региональная общественная организация "Федерация роллер спорта Пензенской области"</a:t>
            </a:r>
            <a:r>
              <a:rPr lang="ru-RU" dirty="0"/>
              <a:t> 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1B944D6-C2F4-1806-6451-627876FD003D}"/>
              </a:ext>
            </a:extLst>
          </p:cNvPr>
          <p:cNvSpPr txBox="1"/>
          <p:nvPr/>
        </p:nvSpPr>
        <p:spPr>
          <a:xfrm>
            <a:off x="6096000" y="6005788"/>
            <a:ext cx="5948216" cy="646331"/>
          </a:xfrm>
          <a:prstGeom prst="rect">
            <a:avLst/>
          </a:prstGeom>
          <a:solidFill>
            <a:srgbClr val="CCFF99"/>
          </a:solidFill>
        </p:spPr>
        <p:txBody>
          <a:bodyPr wrap="square">
            <a:spAutoFit/>
          </a:bodyPr>
          <a:lstStyle/>
          <a:p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Региональная общественная организация "Федерация роллер-спорта Самарской области"</a:t>
            </a:r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896404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Palatino Linotype" panose="02040502050505030304" pitchFamily="18" charset="0"/>
              </a:rPr>
              <a:t>Аккредитованные Региональные Федерации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9732F24-6772-B2DE-D21C-4B7797472C25}"/>
              </a:ext>
            </a:extLst>
          </p:cNvPr>
          <p:cNvSpPr txBox="1"/>
          <p:nvPr/>
        </p:nvSpPr>
        <p:spPr>
          <a:xfrm>
            <a:off x="415636" y="1824334"/>
            <a:ext cx="5680364" cy="923330"/>
          </a:xfrm>
          <a:prstGeom prst="rect">
            <a:avLst/>
          </a:prstGeom>
          <a:solidFill>
            <a:srgbClr val="CCFF99"/>
          </a:solidFill>
        </p:spPr>
        <p:txBody>
          <a:bodyPr wrap="square">
            <a:spAutoFit/>
          </a:bodyPr>
          <a:lstStyle/>
          <a:p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Саратовская региональная общественная физкультурно-спортивная организация "Федерация роллер спорта Саратовской области"</a:t>
            </a:r>
            <a:r>
              <a:rPr lang="ru-RU" dirty="0"/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1503BCD-4C63-21DE-B9C0-AC602A947203}"/>
              </a:ext>
            </a:extLst>
          </p:cNvPr>
          <p:cNvSpPr txBox="1"/>
          <p:nvPr/>
        </p:nvSpPr>
        <p:spPr>
          <a:xfrm>
            <a:off x="415636" y="2881312"/>
            <a:ext cx="5680364" cy="646331"/>
          </a:xfrm>
          <a:prstGeom prst="rect">
            <a:avLst/>
          </a:prstGeom>
          <a:solidFill>
            <a:srgbClr val="CCFF99"/>
          </a:solidFill>
        </p:spPr>
        <p:txBody>
          <a:bodyPr wrap="square">
            <a:spAutoFit/>
          </a:bodyPr>
          <a:lstStyle/>
          <a:p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Свердловская региональная общественная организация "Федерация Роллер Спорта"</a:t>
            </a:r>
            <a:r>
              <a:rPr lang="ru-RU" dirty="0"/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5060797-921E-CD39-5573-E199DC26C157}"/>
              </a:ext>
            </a:extLst>
          </p:cNvPr>
          <p:cNvSpPr txBox="1"/>
          <p:nvPr/>
        </p:nvSpPr>
        <p:spPr>
          <a:xfrm>
            <a:off x="415636" y="3600325"/>
            <a:ext cx="5680364" cy="646331"/>
          </a:xfrm>
          <a:prstGeom prst="rect">
            <a:avLst/>
          </a:prstGeom>
          <a:solidFill>
            <a:srgbClr val="CCFF99"/>
          </a:solidFill>
        </p:spPr>
        <p:txBody>
          <a:bodyPr wrap="square">
            <a:spAutoFit/>
          </a:bodyPr>
          <a:lstStyle/>
          <a:p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Региональная общественная организация "Тульская областная Федерация Роллер Спорта"</a:t>
            </a:r>
            <a:r>
              <a:rPr lang="ru-RU" dirty="0"/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3CCACDE-7605-8C3D-CE4E-47D57E76F94A}"/>
              </a:ext>
            </a:extLst>
          </p:cNvPr>
          <p:cNvSpPr txBox="1"/>
          <p:nvPr/>
        </p:nvSpPr>
        <p:spPr>
          <a:xfrm>
            <a:off x="341745" y="4549017"/>
            <a:ext cx="5754255" cy="646331"/>
          </a:xfrm>
          <a:prstGeom prst="rect">
            <a:avLst/>
          </a:prstGeom>
          <a:solidFill>
            <a:srgbClr val="CCFF99"/>
          </a:solidFill>
        </p:spPr>
        <p:txBody>
          <a:bodyPr wrap="square">
            <a:spAutoFit/>
          </a:bodyPr>
          <a:lstStyle/>
          <a:p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Региональная общественная организация "Федерация роллер спорта Тюменской области"</a:t>
            </a:r>
            <a:r>
              <a:rPr lang="ru-RU" dirty="0"/>
              <a:t>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7A64F8D-1BAE-3BE1-58DF-3CD2070E5D92}"/>
              </a:ext>
            </a:extLst>
          </p:cNvPr>
          <p:cNvSpPr txBox="1"/>
          <p:nvPr/>
        </p:nvSpPr>
        <p:spPr>
          <a:xfrm>
            <a:off x="415636" y="5497709"/>
            <a:ext cx="5680364" cy="646331"/>
          </a:xfrm>
          <a:prstGeom prst="rect">
            <a:avLst/>
          </a:prstGeom>
          <a:solidFill>
            <a:srgbClr val="CCFF99"/>
          </a:solidFill>
        </p:spPr>
        <p:txBody>
          <a:bodyPr wrap="square">
            <a:spAutoFit/>
          </a:bodyPr>
          <a:lstStyle/>
          <a:p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Челябинская Областная Общественная Организация "Федерация роллер спорта"</a:t>
            </a:r>
            <a:r>
              <a:rPr lang="ru-RU" dirty="0"/>
              <a:t>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BFC11C2-4DE1-5443-7070-DCCE06ACF878}"/>
              </a:ext>
            </a:extLst>
          </p:cNvPr>
          <p:cNvSpPr txBox="1"/>
          <p:nvPr/>
        </p:nvSpPr>
        <p:spPr>
          <a:xfrm>
            <a:off x="6345379" y="1962833"/>
            <a:ext cx="5763494" cy="646331"/>
          </a:xfrm>
          <a:prstGeom prst="rect">
            <a:avLst/>
          </a:prstGeom>
          <a:solidFill>
            <a:srgbClr val="CCFF99"/>
          </a:solidFill>
        </p:spPr>
        <p:txBody>
          <a:bodyPr wrap="square">
            <a:spAutoFit/>
          </a:bodyPr>
          <a:lstStyle/>
          <a:p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Ярославская региональная общественная организация "Федерация роллер - спорта"</a:t>
            </a:r>
            <a:r>
              <a:rPr lang="ru-RU" dirty="0"/>
              <a:t>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A980E27-52B9-84F6-C58F-37202D4B8B21}"/>
              </a:ext>
            </a:extLst>
          </p:cNvPr>
          <p:cNvSpPr txBox="1"/>
          <p:nvPr/>
        </p:nvSpPr>
        <p:spPr>
          <a:xfrm>
            <a:off x="6280723" y="2881312"/>
            <a:ext cx="5828150" cy="646331"/>
          </a:xfrm>
          <a:prstGeom prst="rect">
            <a:avLst/>
          </a:prstGeom>
          <a:solidFill>
            <a:srgbClr val="CCFF99"/>
          </a:solidFill>
        </p:spPr>
        <p:txBody>
          <a:bodyPr wrap="square">
            <a:spAutoFit/>
          </a:bodyPr>
          <a:lstStyle/>
          <a:p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Региональная общественная организация "Московская Федерация Роллер Спорта"</a:t>
            </a:r>
            <a:r>
              <a:rPr lang="ru-RU" dirty="0"/>
              <a:t>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7A81132-4ED1-83AF-6480-5DA99D7D869E}"/>
              </a:ext>
            </a:extLst>
          </p:cNvPr>
          <p:cNvSpPr txBox="1"/>
          <p:nvPr/>
        </p:nvSpPr>
        <p:spPr>
          <a:xfrm>
            <a:off x="6345379" y="3598809"/>
            <a:ext cx="5754255" cy="950208"/>
          </a:xfrm>
          <a:prstGeom prst="rect">
            <a:avLst/>
          </a:prstGeom>
          <a:solidFill>
            <a:srgbClr val="CCFF99"/>
          </a:solidFill>
        </p:spPr>
        <p:txBody>
          <a:bodyPr wrap="square">
            <a:spAutoFit/>
          </a:bodyPr>
          <a:lstStyle/>
          <a:p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Санкт-Петербургская региональная общественная организация "Федерация роллер спорта и скейтбординга"</a:t>
            </a:r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278526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9631" y="365125"/>
            <a:ext cx="10914169" cy="1325563"/>
          </a:xfrm>
        </p:spPr>
        <p:txBody>
          <a:bodyPr/>
          <a:lstStyle/>
          <a:p>
            <a:r>
              <a:rPr lang="ru-RU" dirty="0">
                <a:latin typeface="Palatino Linotype" panose="02040502050505030304" pitchFamily="18" charset="0"/>
              </a:rPr>
              <a:t>Созданные федерации 2022 год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39632" y="1715110"/>
            <a:ext cx="5549245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dirty="0">
                <a:latin typeface="Palatino Linotype" panose="02040502050505030304" pitchFamily="18" charset="0"/>
              </a:rPr>
              <a:t>16 февраля 2022 года – аккредитация Региональной общественной организации "Федерация роллер спорта Тюменской области"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39632" y="2797900"/>
            <a:ext cx="5549245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>
                <a:latin typeface="Palatino Linotype" panose="02040502050505030304" pitchFamily="18" charset="0"/>
              </a:rPr>
              <a:t>26 апреля 2022 года – регистрация РОО «Федерация роллер спорта Хабаровского края»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39631" y="3603691"/>
            <a:ext cx="5549245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>
                <a:latin typeface="Palatino Linotype" panose="02040502050505030304" pitchFamily="18" charset="0"/>
              </a:rPr>
              <a:t>20 января 2022 года – регистрация РОО «Федерация Краснодарского края роллер спорта»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199409" y="2782669"/>
            <a:ext cx="5549245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>
                <a:latin typeface="Palatino Linotype" panose="02040502050505030304" pitchFamily="18" charset="0"/>
              </a:rPr>
              <a:t>2022 год – регистрация «Федерация роллер спорта Алтайского края»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B9E1CBA6-967A-41FA-33C7-EFD91B5B130C}"/>
              </a:ext>
            </a:extLst>
          </p:cNvPr>
          <p:cNvSpPr/>
          <p:nvPr/>
        </p:nvSpPr>
        <p:spPr>
          <a:xfrm>
            <a:off x="422062" y="4650753"/>
            <a:ext cx="5549245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>
                <a:latin typeface="Palatino Linotype" panose="02040502050505030304" pitchFamily="18" charset="0"/>
              </a:rPr>
              <a:t>2 сентября 2022 года – регистрация «Федерация роллер спорта Камчатского края»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7A0639F-14CE-CA61-A0DB-00B295C47399}"/>
              </a:ext>
            </a:extLst>
          </p:cNvPr>
          <p:cNvSpPr/>
          <p:nvPr/>
        </p:nvSpPr>
        <p:spPr>
          <a:xfrm>
            <a:off x="6199408" y="1745128"/>
            <a:ext cx="5549245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>
                <a:latin typeface="Palatino Linotype" panose="02040502050505030304" pitchFamily="18" charset="0"/>
              </a:rPr>
              <a:t>2022 год – регистрация «Федерация роллер спорта Ставропольского  края»</a:t>
            </a:r>
          </a:p>
        </p:txBody>
      </p:sp>
    </p:spTree>
    <p:extLst>
      <p:ext uri="{BB962C8B-B14F-4D97-AF65-F5344CB8AC3E}">
        <p14:creationId xmlns:p14="http://schemas.microsoft.com/office/powerpoint/2010/main" val="16482754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17922" y="92622"/>
            <a:ext cx="10515600" cy="1325563"/>
          </a:xfrm>
        </p:spPr>
        <p:txBody>
          <a:bodyPr/>
          <a:lstStyle/>
          <a:p>
            <a:r>
              <a:rPr lang="ru-RU" dirty="0">
                <a:latin typeface="Palatino Linotype" panose="02040502050505030304" pitchFamily="18" charset="0"/>
              </a:rPr>
              <a:t>Рабочие встречи 2022 г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17922" y="1217103"/>
            <a:ext cx="5502111" cy="1200329"/>
          </a:xfrm>
          <a:prstGeom prst="rect">
            <a:avLst/>
          </a:prstGeom>
          <a:solidFill>
            <a:srgbClr val="D9F7F3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dirty="0">
                <a:latin typeface="Palatino Linotype" panose="02040502050505030304" pitchFamily="18" charset="0"/>
              </a:rPr>
              <a:t>9 февраля – совещание в формате видеоконференции по вопросу строительства в Уфе первого в России крытого параболического трека для занятия роллер спортом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062221" y="1115503"/>
            <a:ext cx="5711857" cy="1754326"/>
          </a:xfrm>
          <a:prstGeom prst="rect">
            <a:avLst/>
          </a:prstGeom>
          <a:solidFill>
            <a:srgbClr val="D9F7F3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dirty="0">
                <a:latin typeface="Palatino Linotype" panose="02040502050505030304" pitchFamily="18" charset="0"/>
              </a:rPr>
              <a:t>15 марта 2022 года – рабочая встреча президента Федерации Роллер Спорта России, Исполкома Спортобщества «Россия» и Правительства Калужской области по вопросу возможности строительства спортивного комплекса для занятия роллер спортом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50487" y="4422226"/>
            <a:ext cx="5502111" cy="2343152"/>
          </a:xfrm>
          <a:prstGeom prst="rect">
            <a:avLst/>
          </a:prstGeom>
          <a:solidFill>
            <a:srgbClr val="D9F7F3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dirty="0">
                <a:latin typeface="Palatino Linotype" panose="02040502050505030304" pitchFamily="18" charset="0"/>
              </a:rPr>
              <a:t>"Федерация роллер-спорта Самарской области" подписала соглашение о сотрудничестве с Самарским региональным отделением Общероссийской общественной организации - «Физкультурно-спортивное общество профсоюзов «Россия» с целью развития и популяризации роллер спорта в Самарской области.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096000" y="3023821"/>
            <a:ext cx="5711857" cy="1477328"/>
          </a:xfrm>
          <a:prstGeom prst="rect">
            <a:avLst/>
          </a:prstGeom>
          <a:solidFill>
            <a:srgbClr val="D9F7F3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dirty="0">
                <a:latin typeface="Palatino Linotype" panose="02040502050505030304" pitchFamily="18" charset="0"/>
              </a:rPr>
              <a:t>5 мая  Министр спорта Новосибирской области Сергей </a:t>
            </a:r>
            <a:r>
              <a:rPr lang="ru-RU" dirty="0" err="1">
                <a:latin typeface="Palatino Linotype" panose="02040502050505030304" pitchFamily="18" charset="0"/>
              </a:rPr>
              <a:t>Ахапов</a:t>
            </a:r>
            <a:r>
              <a:rPr lang="ru-RU" dirty="0">
                <a:latin typeface="Palatino Linotype" panose="02040502050505030304" pitchFamily="18" charset="0"/>
              </a:rPr>
              <a:t> провел встречу с президентом «Федерация роллер спорта России» Сергеем </a:t>
            </a:r>
            <a:r>
              <a:rPr lang="ru-RU" dirty="0" err="1">
                <a:latin typeface="Palatino Linotype" panose="02040502050505030304" pitchFamily="18" charset="0"/>
              </a:rPr>
              <a:t>Зюльковым</a:t>
            </a:r>
            <a:r>
              <a:rPr lang="ru-RU" dirty="0">
                <a:latin typeface="Palatino Linotype" panose="02040502050505030304" pitchFamily="18" charset="0"/>
              </a:rPr>
              <a:t> и руководителем региональной федерации Владимиром </a:t>
            </a:r>
            <a:r>
              <a:rPr lang="ru-RU" dirty="0" err="1">
                <a:latin typeface="Palatino Linotype" panose="02040502050505030304" pitchFamily="18" charset="0"/>
              </a:rPr>
              <a:t>Самуйловым</a:t>
            </a:r>
            <a:r>
              <a:rPr lang="ru-RU" dirty="0">
                <a:latin typeface="Palatino Linotype" panose="02040502050505030304" pitchFamily="18" charset="0"/>
              </a:rPr>
              <a:t>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50487" y="2542666"/>
            <a:ext cx="5502111" cy="1754326"/>
          </a:xfrm>
          <a:prstGeom prst="rect">
            <a:avLst/>
          </a:prstGeom>
          <a:solidFill>
            <a:srgbClr val="D9F7F3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dirty="0">
                <a:latin typeface="Palatino Linotype" panose="02040502050505030304" pitchFamily="18" charset="0"/>
              </a:rPr>
              <a:t>25 февраля 2022 года в Министерстве Спорта РФ был подписан приказ №139 "Об утверждении общих принципов и критериев формирования списков кандидатов в спортивные сборные команды РФ и порядка утверждения этих списков".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CEE600F-04A6-4F97-3781-61852FB3B47F}"/>
              </a:ext>
            </a:extLst>
          </p:cNvPr>
          <p:cNvSpPr/>
          <p:nvPr/>
        </p:nvSpPr>
        <p:spPr>
          <a:xfrm>
            <a:off x="6105236" y="4549676"/>
            <a:ext cx="5800437" cy="2308324"/>
          </a:xfrm>
          <a:prstGeom prst="rect">
            <a:avLst/>
          </a:prstGeom>
          <a:solidFill>
            <a:srgbClr val="D9F7F3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dirty="0">
                <a:latin typeface="Palatino Linotype" panose="02040502050505030304" pitchFamily="18" charset="0"/>
              </a:rPr>
              <a:t>14 мая, Челябинск, стадион «Инга»  – Всероссийские соревнования по роллер спорту в дисциплинах спидскейтинга. Также, прошла официальная встреча президента Федерации роллер спорта России Сергея Андреевича </a:t>
            </a:r>
            <a:r>
              <a:rPr lang="ru-RU" dirty="0" err="1">
                <a:latin typeface="Palatino Linotype" panose="02040502050505030304" pitchFamily="18" charset="0"/>
              </a:rPr>
              <a:t>Зюлькова</a:t>
            </a:r>
            <a:r>
              <a:rPr lang="ru-RU" dirty="0">
                <a:latin typeface="Palatino Linotype" panose="02040502050505030304" pitchFamily="18" charset="0"/>
              </a:rPr>
              <a:t> и начальника Управления по физической культуре и спорту Администрации Челябинска Максимом Сергеевичем </a:t>
            </a:r>
            <a:r>
              <a:rPr lang="ru-RU" dirty="0" err="1">
                <a:latin typeface="Palatino Linotype" panose="02040502050505030304" pitchFamily="18" charset="0"/>
              </a:rPr>
              <a:t>Клещевниковым</a:t>
            </a:r>
            <a:r>
              <a:rPr lang="ru-RU" dirty="0">
                <a:latin typeface="Palatino Linotype" panose="0204050205050503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114117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44910" y="0"/>
            <a:ext cx="10515600" cy="1325563"/>
          </a:xfrm>
        </p:spPr>
        <p:txBody>
          <a:bodyPr/>
          <a:lstStyle/>
          <a:p>
            <a:r>
              <a:rPr lang="ru-RU" dirty="0">
                <a:latin typeface="Palatino Linotype" panose="02040502050505030304" pitchFamily="18" charset="0"/>
              </a:rPr>
              <a:t>Рабочие встречи 2022 г и их итоги.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86813" y="1039561"/>
            <a:ext cx="6096000" cy="2031325"/>
          </a:xfrm>
          <a:prstGeom prst="rect">
            <a:avLst/>
          </a:prstGeom>
          <a:solidFill>
            <a:srgbClr val="D9F7F3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/>
            <a:r>
              <a:rPr lang="ru-RU" dirty="0">
                <a:latin typeface="Palatino Linotype" panose="02040502050505030304" pitchFamily="18" charset="0"/>
              </a:rPr>
              <a:t>14 мая, Челябинск, стадион «Инга»  – Всероссийские соревнования по роллер спорту в дисциплинах спидскейтинга. Также, прошла официальная встреча президента Федерации роллер спорта России Сергея Андреевича </a:t>
            </a:r>
            <a:r>
              <a:rPr lang="ru-RU" dirty="0" err="1">
                <a:latin typeface="Palatino Linotype" panose="02040502050505030304" pitchFamily="18" charset="0"/>
              </a:rPr>
              <a:t>Зюлькова</a:t>
            </a:r>
            <a:r>
              <a:rPr lang="ru-RU" dirty="0">
                <a:latin typeface="Palatino Linotype" panose="02040502050505030304" pitchFamily="18" charset="0"/>
              </a:rPr>
              <a:t> и начальника Управления по физической культуре и спорту Администрации Челябинска Максимом Сергеевичем </a:t>
            </a:r>
            <a:r>
              <a:rPr lang="ru-RU" dirty="0" err="1">
                <a:latin typeface="Palatino Linotype" panose="02040502050505030304" pitchFamily="18" charset="0"/>
              </a:rPr>
              <a:t>Клещевниковым</a:t>
            </a:r>
            <a:r>
              <a:rPr lang="ru-RU" dirty="0">
                <a:latin typeface="Palatino Linotype" panose="02040502050505030304" pitchFamily="18" charset="0"/>
              </a:rPr>
              <a:t>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428079" y="5037652"/>
            <a:ext cx="5536372" cy="1200329"/>
          </a:xfrm>
          <a:prstGeom prst="rect">
            <a:avLst/>
          </a:prstGeom>
          <a:solidFill>
            <a:srgbClr val="D9F7F3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>
                <a:latin typeface="Palatino Linotype" panose="02040502050505030304" pitchFamily="18" charset="0"/>
              </a:rPr>
              <a:t>23 сентября 2022 года состоялась с</a:t>
            </a:r>
            <a:r>
              <a:rPr lang="ru-RU" dirty="0">
                <a:effectLst/>
                <a:latin typeface="Palatino Linotype" panose="02040502050505030304" pitchFamily="18" charset="0"/>
              </a:rPr>
              <a:t>овещание с ген. директором АНО «Спортивный кластер» на Федеральной территории «Сириус».</a:t>
            </a:r>
          </a:p>
          <a:p>
            <a:endParaRPr lang="ru-RU" dirty="0">
              <a:latin typeface="Palatino Linotype" panose="0204050205050503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34270" y="4549676"/>
            <a:ext cx="6096000" cy="2308324"/>
          </a:xfrm>
          <a:prstGeom prst="rect">
            <a:avLst/>
          </a:prstGeom>
          <a:solidFill>
            <a:srgbClr val="D9F7F3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/>
            <a:r>
              <a:rPr lang="ru-RU" dirty="0">
                <a:latin typeface="Palatino Linotype" panose="02040502050505030304" pitchFamily="18" charset="0"/>
              </a:rPr>
              <a:t>11 июля 2022 года, г. Солигорск, Республика Беларусь, в администрации ОАО «</a:t>
            </a:r>
            <a:r>
              <a:rPr lang="ru-RU" dirty="0" err="1">
                <a:latin typeface="Palatino Linotype" panose="02040502050505030304" pitchFamily="18" charset="0"/>
              </a:rPr>
              <a:t>Беларуськалия</a:t>
            </a:r>
            <a:r>
              <a:rPr lang="ru-RU" dirty="0">
                <a:latin typeface="Palatino Linotype" panose="02040502050505030304" pitchFamily="18" charset="0"/>
              </a:rPr>
              <a:t>» подписано соглашение о «Сотрудничестве в области спорта» между ООО «Федерация роллер спорта России» в лице Президента </a:t>
            </a:r>
            <a:r>
              <a:rPr lang="ru-RU" dirty="0" err="1">
                <a:latin typeface="Palatino Linotype" panose="02040502050505030304" pitchFamily="18" charset="0"/>
              </a:rPr>
              <a:t>Зюлькова</a:t>
            </a:r>
            <a:r>
              <a:rPr lang="ru-RU" dirty="0">
                <a:latin typeface="Palatino Linotype" panose="02040502050505030304" pitchFamily="18" charset="0"/>
              </a:rPr>
              <a:t> Сергея Андреевича и Общественным объединением «Белорусская федерация спорта на роликах и скейтбордах» в лице её председателя </a:t>
            </a:r>
            <a:r>
              <a:rPr lang="ru-RU" dirty="0" err="1">
                <a:latin typeface="Palatino Linotype" panose="02040502050505030304" pitchFamily="18" charset="0"/>
              </a:rPr>
              <a:t>Хатылева</a:t>
            </a:r>
            <a:r>
              <a:rPr lang="ru-RU" dirty="0">
                <a:latin typeface="Palatino Linotype" panose="02040502050505030304" pitchFamily="18" charset="0"/>
              </a:rPr>
              <a:t> Алексея Александровича.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428079" y="3429000"/>
            <a:ext cx="5536372" cy="1477328"/>
          </a:xfrm>
          <a:prstGeom prst="rect">
            <a:avLst/>
          </a:prstGeom>
          <a:solidFill>
            <a:srgbClr val="D9F7F3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dirty="0">
                <a:latin typeface="Palatino Linotype" panose="02040502050505030304" pitchFamily="18" charset="0"/>
              </a:rPr>
              <a:t>16 сентября 2022 года заместитель губернатора Челябинской области Евдокимов Вадим Михайлович провёл представительную встречу, одной из тем которой было развитие роллер спорта в Челябинской области.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428079" y="1022589"/>
            <a:ext cx="5536372" cy="2308324"/>
          </a:xfrm>
          <a:prstGeom prst="rect">
            <a:avLst/>
          </a:prstGeom>
          <a:solidFill>
            <a:srgbClr val="D9F7F3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dirty="0">
                <a:latin typeface="Palatino Linotype" panose="02040502050505030304" pitchFamily="18" charset="0"/>
              </a:rPr>
              <a:t>15 августа 2022 года прошло совещание ВРИО министра спорта Самарской области Лидией Анатольевной </a:t>
            </a:r>
            <a:r>
              <a:rPr lang="ru-RU" dirty="0" err="1">
                <a:latin typeface="Palatino Linotype" panose="02040502050505030304" pitchFamily="18" charset="0"/>
              </a:rPr>
              <a:t>Рогожинской</a:t>
            </a:r>
            <a:r>
              <a:rPr lang="ru-RU" dirty="0">
                <a:latin typeface="Palatino Linotype" panose="02040502050505030304" pitchFamily="18" charset="0"/>
              </a:rPr>
              <a:t> с президентом Федерации роллер спорта России </a:t>
            </a:r>
            <a:r>
              <a:rPr lang="ru-RU" dirty="0" err="1">
                <a:latin typeface="Palatino Linotype" panose="02040502050505030304" pitchFamily="18" charset="0"/>
              </a:rPr>
              <a:t>Зюльковым</a:t>
            </a:r>
            <a:r>
              <a:rPr lang="ru-RU" dirty="0">
                <a:latin typeface="Palatino Linotype" panose="02040502050505030304" pitchFamily="18" charset="0"/>
              </a:rPr>
              <a:t> Сергеем Андреевичем и вице-президентом региональной общественной организации "Федерация роллер-спорта Самарской области" Кукушкиной Анастасией Михайловной.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181B1735-0F1C-D92B-F0C4-B74C124F4814}"/>
              </a:ext>
            </a:extLst>
          </p:cNvPr>
          <p:cNvSpPr/>
          <p:nvPr/>
        </p:nvSpPr>
        <p:spPr>
          <a:xfrm>
            <a:off x="227549" y="3186950"/>
            <a:ext cx="6055264" cy="1200329"/>
          </a:xfrm>
          <a:prstGeom prst="rect">
            <a:avLst/>
          </a:prstGeom>
          <a:solidFill>
            <a:srgbClr val="D9F7F3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>
                <a:latin typeface="Palatino Linotype" panose="02040502050505030304" pitchFamily="18" charset="0"/>
              </a:rPr>
              <a:t>01 июля 2022 года состоялась с</a:t>
            </a:r>
            <a:r>
              <a:rPr lang="ru-RU" dirty="0">
                <a:effectLst/>
                <a:latin typeface="Palatino Linotype" panose="02040502050505030304" pitchFamily="18" charset="0"/>
              </a:rPr>
              <a:t>овещание </a:t>
            </a:r>
            <a:r>
              <a:rPr lang="en-US" dirty="0">
                <a:effectLst/>
                <a:latin typeface="Palatino Linotype" panose="02040502050505030304" pitchFamily="18" charset="0"/>
              </a:rPr>
              <a:t>c</a:t>
            </a:r>
            <a:r>
              <a:rPr lang="ru-RU" dirty="0">
                <a:effectLst/>
                <a:latin typeface="Palatino Linotype" panose="02040502050505030304" pitchFamily="18" charset="0"/>
              </a:rPr>
              <a:t> первым</a:t>
            </a:r>
            <a:r>
              <a:rPr lang="en-US" dirty="0">
                <a:effectLst/>
                <a:latin typeface="Palatino Linotype" panose="02040502050505030304" pitchFamily="18" charset="0"/>
              </a:rPr>
              <a:t> </a:t>
            </a:r>
            <a:r>
              <a:rPr lang="ru-RU" dirty="0">
                <a:effectLst/>
                <a:latin typeface="Palatino Linotype" panose="02040502050505030304" pitchFamily="18" charset="0"/>
              </a:rPr>
              <a:t>заместителем Комитета по физической культуре и спорту Санкт-Петербурга Хортом Андреем Алексеевичем</a:t>
            </a:r>
          </a:p>
        </p:txBody>
      </p:sp>
    </p:spTree>
    <p:extLst>
      <p:ext uri="{BB962C8B-B14F-4D97-AF65-F5344CB8AC3E}">
        <p14:creationId xmlns:p14="http://schemas.microsoft.com/office/powerpoint/2010/main" val="133728316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52612E-B045-E58D-5C7A-464863D10C6A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66FF66"/>
          </a:solidFill>
        </p:spPr>
        <p:txBody>
          <a:bodyPr/>
          <a:lstStyle/>
          <a:p>
            <a:r>
              <a:rPr lang="ru-RU" dirty="0"/>
              <a:t>Документы утвержденные Минспортом РФ и находящиеся на утверждении.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AB77D41-D174-E4A4-3A3B-12575C6C1160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rgbClr val="D9F7F3"/>
          </a:solidFill>
        </p:spPr>
        <p:txBody>
          <a:bodyPr/>
          <a:lstStyle/>
          <a:p>
            <a:pPr algn="just"/>
            <a:r>
              <a:rPr lang="ru-RU" dirty="0">
                <a:latin typeface="Palatino Linotype" panose="02040502050505030304" pitchFamily="18" charset="0"/>
              </a:rPr>
              <a:t>14 го сентября 2022 – приказ №720, подписанный Министром спорта Российской Федерации, –«Программа развития вида спорта «роллер спорт»» на 2022-2025 гг.</a:t>
            </a:r>
          </a:p>
          <a:p>
            <a:pPr algn="just"/>
            <a:r>
              <a:rPr lang="ru-RU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Федеральный стандарт спортивной подготовки</a:t>
            </a:r>
            <a:br>
              <a:rPr lang="ru-RU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</a:br>
            <a:r>
              <a:rPr lang="ru-RU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по виду спорта «роллер спорт» </a:t>
            </a:r>
          </a:p>
          <a:p>
            <a:pPr algn="just"/>
            <a:endParaRPr lang="ru-RU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72723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27590" y="0"/>
            <a:ext cx="10513827" cy="1325563"/>
          </a:xfrm>
        </p:spPr>
        <p:txBody>
          <a:bodyPr/>
          <a:lstStyle/>
          <a:p>
            <a:r>
              <a:rPr lang="ru-RU" dirty="0">
                <a:latin typeface="Palatino Linotype" panose="02040502050505030304" pitchFamily="18" charset="0"/>
              </a:rPr>
              <a:t>Повестка конференции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27590" y="1325563"/>
            <a:ext cx="3451586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800" b="1" dirty="0">
                <a:latin typeface="Palatino Linotype" panose="02040502050505030304" pitchFamily="18" charset="0"/>
              </a:rPr>
              <a:t>06.10.2022, четверг:</a:t>
            </a:r>
          </a:p>
        </p:txBody>
      </p:sp>
      <p:sp>
        <p:nvSpPr>
          <p:cNvPr id="7" name="Объект 2"/>
          <p:cNvSpPr>
            <a:spLocks noGrp="1"/>
          </p:cNvSpPr>
          <p:nvPr>
            <p:ph idx="1"/>
          </p:nvPr>
        </p:nvSpPr>
        <p:spPr>
          <a:xfrm>
            <a:off x="0" y="2169042"/>
            <a:ext cx="12192000" cy="4274288"/>
          </a:xfrm>
        </p:spPr>
        <p:txBody>
          <a:bodyPr numCol="2" anchor="ctr">
            <a:normAutofit lnSpcReduction="10000"/>
          </a:bodyPr>
          <a:lstStyle/>
          <a:p>
            <a:pPr lvl="0">
              <a:buFont typeface="Courier New" panose="02070309020205020404" pitchFamily="49" charset="0"/>
              <a:buChar char="o"/>
            </a:pPr>
            <a:r>
              <a:rPr lang="ru-RU" dirty="0">
                <a:latin typeface="Palatino Linotype" panose="02040502050505030304" pitchFamily="18" charset="0"/>
              </a:rPr>
              <a:t>Спортивный календарь на 2023 год</a:t>
            </a:r>
          </a:p>
          <a:p>
            <a:pPr lvl="0">
              <a:buFont typeface="Courier New" panose="02070309020205020404" pitchFamily="49" charset="0"/>
              <a:buChar char="o"/>
            </a:pPr>
            <a:r>
              <a:rPr lang="ru-RU" dirty="0">
                <a:latin typeface="Palatino Linotype" panose="02040502050505030304" pitchFamily="18" charset="0"/>
              </a:rPr>
              <a:t>Новые нормативные документы по следующим вопросам: членские взносы и членство в Федерации, судьи и судейский классификатор, порядок присвоения разрядов</a:t>
            </a:r>
          </a:p>
          <a:p>
            <a:pPr lvl="0">
              <a:buFont typeface="Courier New" panose="02070309020205020404" pitchFamily="49" charset="0"/>
              <a:buChar char="o"/>
            </a:pPr>
            <a:r>
              <a:rPr lang="ru-RU" dirty="0">
                <a:latin typeface="Palatino Linotype" panose="02040502050505030304" pitchFamily="18" charset="0"/>
              </a:rPr>
              <a:t>Соревнования и минимальные требования для их успешного проведения</a:t>
            </a:r>
          </a:p>
          <a:p>
            <a:pPr lvl="0">
              <a:buFont typeface="Courier New" panose="02070309020205020404" pitchFamily="49" charset="0"/>
              <a:buChar char="o"/>
            </a:pPr>
            <a:r>
              <a:rPr lang="ru-RU" dirty="0">
                <a:latin typeface="Palatino Linotype" panose="02040502050505030304" pitchFamily="18" charset="0"/>
              </a:rPr>
              <a:t>УМО ( углубленное медицинское обследование) </a:t>
            </a:r>
          </a:p>
          <a:p>
            <a:pPr lvl="0">
              <a:buFont typeface="Courier New" panose="02070309020205020404" pitchFamily="49" charset="0"/>
              <a:buChar char="o"/>
            </a:pPr>
            <a:r>
              <a:rPr lang="ru-RU" dirty="0">
                <a:latin typeface="Palatino Linotype" panose="02040502050505030304" pitchFamily="18" charset="0"/>
              </a:rPr>
              <a:t>Командная форма на соревнованиях</a:t>
            </a:r>
          </a:p>
          <a:p>
            <a:pPr lvl="0">
              <a:buFont typeface="Courier New" panose="02070309020205020404" pitchFamily="49" charset="0"/>
              <a:buChar char="o"/>
            </a:pPr>
            <a:r>
              <a:rPr lang="ru-RU" dirty="0">
                <a:latin typeface="Palatino Linotype" panose="02040502050505030304" pitchFamily="18" charset="0"/>
              </a:rPr>
              <a:t> Федеральные стандарты спортивной подготовки спортсменов</a:t>
            </a:r>
          </a:p>
          <a:p>
            <a:pPr lvl="0">
              <a:buFont typeface="Courier New" panose="02070309020205020404" pitchFamily="49" charset="0"/>
              <a:buChar char="o"/>
            </a:pPr>
            <a:r>
              <a:rPr lang="ru-RU" dirty="0">
                <a:latin typeface="Palatino Linotype" panose="02040502050505030304" pitchFamily="18" charset="0"/>
              </a:rPr>
              <a:t>Аккредитация  и реестр спортивных клубов и секций</a:t>
            </a:r>
          </a:p>
        </p:txBody>
      </p:sp>
    </p:spTree>
    <p:extLst>
      <p:ext uri="{BB962C8B-B14F-4D97-AF65-F5344CB8AC3E}">
        <p14:creationId xmlns:p14="http://schemas.microsoft.com/office/powerpoint/2010/main" val="36042421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Palatino Linotype" panose="02040502050505030304" pitchFamily="18" charset="0"/>
              </a:rPr>
              <a:t>Проекты соглашений к подписанию и согласованию в 2022-2023 гг.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A73B84D-11C9-DE49-DD44-B0742BD144D5}"/>
              </a:ext>
            </a:extLst>
          </p:cNvPr>
          <p:cNvSpPr/>
          <p:nvPr/>
        </p:nvSpPr>
        <p:spPr>
          <a:xfrm>
            <a:off x="360898" y="1690688"/>
            <a:ext cx="11470883" cy="70788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dirty="0">
                <a:effectLst/>
                <a:latin typeface="Palatino Linotype" panose="02040502050505030304" pitchFamily="18" charset="0"/>
              </a:rPr>
              <a:t>ФГБУ «Федеральный центр организационно-методического обеспечения физического воспитания»</a:t>
            </a:r>
            <a:r>
              <a:rPr lang="en-US" sz="2000" dirty="0">
                <a:effectLst/>
                <a:latin typeface="Palatino Linotype" panose="02040502050505030304" pitchFamily="18" charset="0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AF94F48-0FA5-E27C-2418-4D6236186E9B}"/>
              </a:ext>
            </a:extLst>
          </p:cNvPr>
          <p:cNvSpPr txBox="1"/>
          <p:nvPr/>
        </p:nvSpPr>
        <p:spPr>
          <a:xfrm>
            <a:off x="390943" y="2468593"/>
            <a:ext cx="11470883" cy="437572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marR="88900">
              <a:lnSpc>
                <a:spcPct val="115000"/>
              </a:lnSpc>
              <a:tabLst>
                <a:tab pos="1260475" algn="l"/>
              </a:tabLst>
            </a:pPr>
            <a:r>
              <a:rPr lang="ru-RU" sz="2000" dirty="0">
                <a:solidFill>
                  <a:srgbClr val="000000"/>
                </a:solidFill>
                <a:latin typeface="Palatino Linotype" panose="02040502050505030304" pitchFamily="18" charset="0"/>
              </a:rPr>
              <a:t>Российское движение школьников	</a:t>
            </a:r>
            <a:endParaRPr lang="ru-RU" sz="2000" dirty="0">
              <a:solidFill>
                <a:srgbClr val="000000"/>
              </a:solidFill>
              <a:effectLst/>
              <a:latin typeface="Palatino Linotype" panose="0204050205050503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58711CE-CACF-46C9-287C-D599165CEFBD}"/>
              </a:ext>
            </a:extLst>
          </p:cNvPr>
          <p:cNvSpPr txBox="1"/>
          <p:nvPr/>
        </p:nvSpPr>
        <p:spPr>
          <a:xfrm>
            <a:off x="380199" y="4777301"/>
            <a:ext cx="11470883" cy="780022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marR="88900">
              <a:lnSpc>
                <a:spcPct val="115000"/>
              </a:lnSpc>
              <a:tabLst>
                <a:tab pos="1260475" algn="l"/>
              </a:tabLst>
            </a:pPr>
            <a:r>
              <a:rPr lang="ru-RU" sz="2000" dirty="0" err="1">
                <a:solidFill>
                  <a:srgbClr val="000000"/>
                </a:solidFill>
                <a:latin typeface="Palatino Linotype" panose="02040502050505030304" pitchFamily="18" charset="0"/>
              </a:rPr>
              <a:t>Россцепроектом</a:t>
            </a:r>
            <a:r>
              <a:rPr lang="ru-RU" sz="2000" dirty="0">
                <a:solidFill>
                  <a:srgbClr val="000000"/>
                </a:solidFill>
                <a:latin typeface="Palatino Linotype" panose="02040502050505030304" pitchFamily="18" charset="0"/>
              </a:rPr>
              <a:t> по поводу проектирования спортивного кластера по всем дисциплинам роллер спорта.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3F2CC32-95CB-2C99-AB64-6AAB637896A7}"/>
              </a:ext>
            </a:extLst>
          </p:cNvPr>
          <p:cNvSpPr txBox="1"/>
          <p:nvPr/>
        </p:nvSpPr>
        <p:spPr>
          <a:xfrm>
            <a:off x="355066" y="2965261"/>
            <a:ext cx="11449834" cy="1487908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marR="88900">
              <a:lnSpc>
                <a:spcPct val="115000"/>
              </a:lnSpc>
              <a:tabLst>
                <a:tab pos="1260475" algn="l"/>
              </a:tabLst>
            </a:pPr>
            <a:r>
              <a:rPr lang="ru-RU" sz="2000" dirty="0">
                <a:solidFill>
                  <a:srgbClr val="000000"/>
                </a:solidFill>
                <a:latin typeface="Palatino Linotype" panose="02040502050505030304" pitchFamily="18" charset="0"/>
              </a:rPr>
              <a:t>ОГФСО «Юность России» (https://sportunros.ru/) — была достигнута договоренность о заключении договора о сотрудничестве по внедрению и проведению совместных спортивно массовых мероприятий, соревнований и также разработка и внедрению обучающих программ по роллер спорту в колледжах России.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8063382-68B7-E935-6BC8-EF853CE0C722}"/>
              </a:ext>
            </a:extLst>
          </p:cNvPr>
          <p:cNvSpPr txBox="1"/>
          <p:nvPr/>
        </p:nvSpPr>
        <p:spPr>
          <a:xfrm>
            <a:off x="355066" y="5675516"/>
            <a:ext cx="11470882" cy="707886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en-US" sz="2000" dirty="0" err="1">
                <a:solidFill>
                  <a:srgbClr val="333333"/>
                </a:solidFill>
                <a:effectLst/>
                <a:latin typeface="Palatino Linotype" panose="02040502050505030304" pitchFamily="18" charset="0"/>
                <a:ea typeface="Arial Unicode MS"/>
                <a:cs typeface="Times New Roman" panose="02020603050405020304" pitchFamily="18" charset="0"/>
              </a:rPr>
              <a:t>Три</a:t>
            </a:r>
            <a:r>
              <a:rPr lang="en-US" sz="2000" dirty="0">
                <a:solidFill>
                  <a:srgbClr val="333333"/>
                </a:solidFill>
                <a:effectLst/>
                <a:latin typeface="Palatino Linotype" panose="02040502050505030304" pitchFamily="18" charset="0"/>
                <a:ea typeface="Arial Unicode MS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Palatino Linotype" panose="02040502050505030304" pitchFamily="18" charset="0"/>
                <a:ea typeface="Arial Unicode MS"/>
                <a:cs typeface="Times New Roman" panose="02020603050405020304" pitchFamily="18" charset="0"/>
              </a:rPr>
              <a:t>колор</a:t>
            </a:r>
            <a:r>
              <a:rPr lang="en-US" sz="2000" dirty="0">
                <a:solidFill>
                  <a:srgbClr val="333333"/>
                </a:solidFill>
                <a:effectLst/>
                <a:latin typeface="Palatino Linotype" panose="02040502050505030304" pitchFamily="18" charset="0"/>
                <a:ea typeface="Arial Unicode MS"/>
                <a:cs typeface="Times New Roman" panose="02020603050405020304" pitchFamily="18" charset="0"/>
              </a:rPr>
              <a:t> ТВ — в </a:t>
            </a:r>
            <a:r>
              <a:rPr lang="en-US" sz="2000" dirty="0" err="1">
                <a:solidFill>
                  <a:srgbClr val="333333"/>
                </a:solidFill>
                <a:effectLst/>
                <a:latin typeface="Palatino Linotype" panose="02040502050505030304" pitchFamily="18" charset="0"/>
                <a:ea typeface="Arial Unicode MS"/>
                <a:cs typeface="Times New Roman" panose="02020603050405020304" pitchFamily="18" charset="0"/>
              </a:rPr>
              <a:t>ближайшее</a:t>
            </a:r>
            <a:r>
              <a:rPr lang="en-US" sz="2000" dirty="0">
                <a:solidFill>
                  <a:srgbClr val="333333"/>
                </a:solidFill>
                <a:effectLst/>
                <a:latin typeface="Palatino Linotype" panose="02040502050505030304" pitchFamily="18" charset="0"/>
                <a:ea typeface="Arial Unicode MS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Palatino Linotype" panose="02040502050505030304" pitchFamily="18" charset="0"/>
                <a:ea typeface="Arial Unicode MS"/>
                <a:cs typeface="Times New Roman" panose="02020603050405020304" pitchFamily="18" charset="0"/>
              </a:rPr>
              <a:t>время</a:t>
            </a:r>
            <a:r>
              <a:rPr lang="en-US" sz="2000" dirty="0">
                <a:solidFill>
                  <a:srgbClr val="333333"/>
                </a:solidFill>
                <a:effectLst/>
                <a:latin typeface="Palatino Linotype" panose="02040502050505030304" pitchFamily="18" charset="0"/>
                <a:ea typeface="Arial Unicode MS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Palatino Linotype" panose="02040502050505030304" pitchFamily="18" charset="0"/>
                <a:ea typeface="Arial Unicode MS"/>
                <a:cs typeface="Times New Roman" panose="02020603050405020304" pitchFamily="18" charset="0"/>
              </a:rPr>
              <a:t>будут</a:t>
            </a:r>
            <a:r>
              <a:rPr lang="en-US" sz="2000" dirty="0">
                <a:solidFill>
                  <a:srgbClr val="333333"/>
                </a:solidFill>
                <a:effectLst/>
                <a:latin typeface="Palatino Linotype" panose="02040502050505030304" pitchFamily="18" charset="0"/>
                <a:ea typeface="Arial Unicode MS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Palatino Linotype" panose="02040502050505030304" pitchFamily="18" charset="0"/>
                <a:ea typeface="Arial Unicode MS"/>
                <a:cs typeface="Times New Roman" panose="02020603050405020304" pitchFamily="18" charset="0"/>
              </a:rPr>
              <a:t>проведены</a:t>
            </a:r>
            <a:r>
              <a:rPr lang="en-US" sz="2000" dirty="0">
                <a:solidFill>
                  <a:srgbClr val="333333"/>
                </a:solidFill>
                <a:effectLst/>
                <a:latin typeface="Palatino Linotype" panose="02040502050505030304" pitchFamily="18" charset="0"/>
                <a:ea typeface="Arial Unicode MS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Palatino Linotype" panose="02040502050505030304" pitchFamily="18" charset="0"/>
                <a:ea typeface="Arial Unicode MS"/>
                <a:cs typeface="Times New Roman" panose="02020603050405020304" pitchFamily="18" charset="0"/>
              </a:rPr>
              <a:t>окончательные</a:t>
            </a:r>
            <a:r>
              <a:rPr lang="en-US" sz="2000" dirty="0">
                <a:solidFill>
                  <a:srgbClr val="333333"/>
                </a:solidFill>
                <a:effectLst/>
                <a:latin typeface="Palatino Linotype" panose="02040502050505030304" pitchFamily="18" charset="0"/>
                <a:ea typeface="Arial Unicode MS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Palatino Linotype" panose="02040502050505030304" pitchFamily="18" charset="0"/>
                <a:ea typeface="Arial Unicode MS"/>
                <a:cs typeface="Times New Roman" panose="02020603050405020304" pitchFamily="18" charset="0"/>
              </a:rPr>
              <a:t>переговоры</a:t>
            </a:r>
            <a:r>
              <a:rPr lang="en-US" sz="2000" dirty="0">
                <a:solidFill>
                  <a:srgbClr val="333333"/>
                </a:solidFill>
                <a:effectLst/>
                <a:latin typeface="Palatino Linotype" panose="02040502050505030304" pitchFamily="18" charset="0"/>
                <a:ea typeface="Arial Unicode MS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Palatino Linotype" panose="02040502050505030304" pitchFamily="18" charset="0"/>
                <a:ea typeface="Arial Unicode MS"/>
                <a:cs typeface="Times New Roman" panose="02020603050405020304" pitchFamily="18" charset="0"/>
              </a:rPr>
              <a:t>по</a:t>
            </a:r>
            <a:r>
              <a:rPr lang="en-US" sz="2000" dirty="0">
                <a:solidFill>
                  <a:srgbClr val="333333"/>
                </a:solidFill>
                <a:effectLst/>
                <a:latin typeface="Palatino Linotype" panose="02040502050505030304" pitchFamily="18" charset="0"/>
                <a:ea typeface="Arial Unicode MS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Palatino Linotype" panose="02040502050505030304" pitchFamily="18" charset="0"/>
                <a:ea typeface="Arial Unicode MS"/>
                <a:cs typeface="Times New Roman" panose="02020603050405020304" pitchFamily="18" charset="0"/>
              </a:rPr>
              <a:t>сотрудничеству</a:t>
            </a:r>
            <a:r>
              <a:rPr lang="en-US" sz="2000" dirty="0">
                <a:solidFill>
                  <a:srgbClr val="333333"/>
                </a:solidFill>
                <a:effectLst/>
                <a:latin typeface="Palatino Linotype" panose="02040502050505030304" pitchFamily="18" charset="0"/>
                <a:ea typeface="Arial Unicode MS"/>
                <a:cs typeface="Times New Roman" panose="02020603050405020304" pitchFamily="18" charset="0"/>
              </a:rPr>
              <a:t> и </a:t>
            </a:r>
            <a:r>
              <a:rPr lang="en-US" sz="2000" dirty="0" err="1">
                <a:solidFill>
                  <a:srgbClr val="333333"/>
                </a:solidFill>
                <a:effectLst/>
                <a:latin typeface="Palatino Linotype" panose="02040502050505030304" pitchFamily="18" charset="0"/>
                <a:ea typeface="Arial Unicode MS"/>
                <a:cs typeface="Times New Roman" panose="02020603050405020304" pitchFamily="18" charset="0"/>
              </a:rPr>
              <a:t>показу</a:t>
            </a:r>
            <a:r>
              <a:rPr lang="en-US" sz="2000" dirty="0">
                <a:solidFill>
                  <a:srgbClr val="333333"/>
                </a:solidFill>
                <a:effectLst/>
                <a:latin typeface="Palatino Linotype" panose="02040502050505030304" pitchFamily="18" charset="0"/>
                <a:ea typeface="Arial Unicode MS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Palatino Linotype" panose="02040502050505030304" pitchFamily="18" charset="0"/>
                <a:ea typeface="Arial Unicode MS"/>
                <a:cs typeface="Times New Roman" panose="02020603050405020304" pitchFamily="18" charset="0"/>
              </a:rPr>
              <a:t>дисциплин</a:t>
            </a:r>
            <a:r>
              <a:rPr lang="en-US" sz="2000" dirty="0">
                <a:solidFill>
                  <a:srgbClr val="333333"/>
                </a:solidFill>
                <a:effectLst/>
                <a:latin typeface="Palatino Linotype" panose="02040502050505030304" pitchFamily="18" charset="0"/>
                <a:ea typeface="Arial Unicode MS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Palatino Linotype" panose="02040502050505030304" pitchFamily="18" charset="0"/>
                <a:ea typeface="Arial Unicode MS"/>
                <a:cs typeface="Times New Roman" panose="02020603050405020304" pitchFamily="18" charset="0"/>
              </a:rPr>
              <a:t>роллер</a:t>
            </a:r>
            <a:r>
              <a:rPr lang="en-US" sz="2000" dirty="0">
                <a:solidFill>
                  <a:srgbClr val="333333"/>
                </a:solidFill>
                <a:effectLst/>
                <a:latin typeface="Palatino Linotype" panose="02040502050505030304" pitchFamily="18" charset="0"/>
                <a:ea typeface="Arial Unicode MS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Palatino Linotype" panose="02040502050505030304" pitchFamily="18" charset="0"/>
                <a:ea typeface="Arial Unicode MS"/>
                <a:cs typeface="Times New Roman" panose="02020603050405020304" pitchFamily="18" charset="0"/>
              </a:rPr>
              <a:t>спорта</a:t>
            </a:r>
            <a:r>
              <a:rPr lang="en-US" sz="2000" dirty="0">
                <a:solidFill>
                  <a:srgbClr val="333333"/>
                </a:solidFill>
                <a:effectLst/>
                <a:latin typeface="Palatino Linotype" panose="02040502050505030304" pitchFamily="18" charset="0"/>
                <a:ea typeface="Arial Unicode MS"/>
                <a:cs typeface="Times New Roman" panose="02020603050405020304" pitchFamily="18" charset="0"/>
              </a:rPr>
              <a:t> в </a:t>
            </a:r>
            <a:r>
              <a:rPr lang="en-US" sz="2000" dirty="0" err="1">
                <a:solidFill>
                  <a:srgbClr val="333333"/>
                </a:solidFill>
                <a:effectLst/>
                <a:latin typeface="Palatino Linotype" panose="02040502050505030304" pitchFamily="18" charset="0"/>
                <a:ea typeface="Arial Unicode MS"/>
                <a:cs typeface="Times New Roman" panose="02020603050405020304" pitchFamily="18" charset="0"/>
              </a:rPr>
              <a:t>цифровом</a:t>
            </a:r>
            <a:r>
              <a:rPr lang="en-US" sz="2000" dirty="0">
                <a:solidFill>
                  <a:srgbClr val="333333"/>
                </a:solidFill>
                <a:effectLst/>
                <a:latin typeface="Palatino Linotype" panose="02040502050505030304" pitchFamily="18" charset="0"/>
                <a:ea typeface="Arial Unicode MS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Palatino Linotype" panose="02040502050505030304" pitchFamily="18" charset="0"/>
                <a:ea typeface="Arial Unicode MS"/>
                <a:cs typeface="Times New Roman" panose="02020603050405020304" pitchFamily="18" charset="0"/>
              </a:rPr>
              <a:t>пространстве</a:t>
            </a:r>
            <a:r>
              <a:rPr lang="en-US" sz="2000" dirty="0">
                <a:solidFill>
                  <a:srgbClr val="333333"/>
                </a:solidFill>
                <a:effectLst/>
                <a:latin typeface="Palatino Linotype" panose="02040502050505030304" pitchFamily="18" charset="0"/>
                <a:ea typeface="Arial Unicode MS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Palatino Linotype" panose="02040502050505030304" pitchFamily="18" charset="0"/>
                <a:ea typeface="Arial Unicode MS"/>
                <a:cs typeface="Times New Roman" panose="02020603050405020304" pitchFamily="18" charset="0"/>
              </a:rPr>
              <a:t>данного</a:t>
            </a:r>
            <a:r>
              <a:rPr lang="en-US" sz="2000" dirty="0">
                <a:solidFill>
                  <a:srgbClr val="333333"/>
                </a:solidFill>
                <a:effectLst/>
                <a:latin typeface="Palatino Linotype" panose="02040502050505030304" pitchFamily="18" charset="0"/>
                <a:ea typeface="Arial Unicode MS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Palatino Linotype" panose="02040502050505030304" pitchFamily="18" charset="0"/>
                <a:ea typeface="Arial Unicode MS"/>
                <a:cs typeface="Times New Roman" panose="02020603050405020304" pitchFamily="18" charset="0"/>
              </a:rPr>
              <a:t>канала</a:t>
            </a:r>
            <a:r>
              <a:rPr lang="en-US" sz="2000" dirty="0">
                <a:solidFill>
                  <a:srgbClr val="333333"/>
                </a:solidFill>
                <a:effectLst/>
                <a:latin typeface="Palatino Linotype" panose="02040502050505030304" pitchFamily="18" charset="0"/>
                <a:ea typeface="Arial Unicode MS"/>
                <a:cs typeface="Times New Roman" panose="02020603050405020304" pitchFamily="18" charset="0"/>
              </a:rPr>
              <a:t>. </a:t>
            </a:r>
            <a:endParaRPr lang="ru-RU" sz="200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84524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485582" cy="817130"/>
          </a:xfrm>
        </p:spPr>
        <p:txBody>
          <a:bodyPr/>
          <a:lstStyle/>
          <a:p>
            <a:r>
              <a:rPr lang="ru-RU" dirty="0">
                <a:latin typeface="Palatino Linotype" panose="02040502050505030304" pitchFamily="18" charset="0"/>
              </a:rPr>
              <a:t>Проект нового сайта ФРСР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AE13BE8-2692-1CA4-ACA5-076FEB6A61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396999"/>
            <a:ext cx="9626600" cy="5414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95788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507503" y="0"/>
            <a:ext cx="8984530" cy="1325563"/>
          </a:xfrm>
        </p:spPr>
        <p:txBody>
          <a:bodyPr/>
          <a:lstStyle/>
          <a:p>
            <a:r>
              <a:rPr lang="ru-RU" dirty="0">
                <a:latin typeface="Palatino Linotype" panose="02040502050505030304" pitchFamily="18" charset="0"/>
              </a:rPr>
              <a:t>Проекты и планы на 2022-2023 гг.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16264" y="1168644"/>
            <a:ext cx="5341855" cy="542687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разработка региональных программ развития роллер спорта;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совершенствование нормативно-правовой базы развития роллер спорта;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совершенствование системы подготовки спортсменов сборных команд России по роллер спорту;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укрепление позиций российского роллер спорта на международной спортивной арене;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разработка концепции создания региональных центров по роллер спорту и начало ее реализации;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создание отделений в спортивных школах;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разработка и внедрение рационального календаря всероссийских и региональных соревнований и массовых мероприятий по роллер спорту;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552388" y="1168644"/>
            <a:ext cx="6495068" cy="535531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latin typeface="Palatino Linotype" panose="02040502050505030304" pitchFamily="18" charset="0"/>
              </a:rPr>
              <a:t>разработка и внедрение программ подготовки и повышения квалификации тренеров и судей;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latin typeface="Palatino Linotype" panose="02040502050505030304" pitchFamily="18" charset="0"/>
              </a:rPr>
              <a:t>разработка и начало внедрения мероприятий, направленных на поддержку и популяризацию роллер спорта, в том числе путем увеличения информации о неолимпийских видах спорта в Интернете и СМИ;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latin typeface="Palatino Linotype" panose="02040502050505030304" pitchFamily="18" charset="0"/>
              </a:rPr>
              <a:t>разработка системы финансового обеспечения роллер спорта;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latin typeface="Palatino Linotype" panose="02040502050505030304" pitchFamily="18" charset="0"/>
              </a:rPr>
              <a:t>внедрение в процесс подготовки сборных команд России по роллер спорту современных систем научно-методического, медицинского и медико-биологического обеспечения;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latin typeface="Palatino Linotype" panose="02040502050505030304" pitchFamily="18" charset="0"/>
              </a:rPr>
              <a:t>реализация мероприятий по созданию региональных центров роллер спорта;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latin typeface="Palatino Linotype" panose="02040502050505030304" pitchFamily="18" charset="0"/>
              </a:rPr>
              <a:t>реализация мероприятий региональных программ развития роллер спорта и создание муниципальных программ поддержки массового спорта;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latin typeface="Palatino Linotype" panose="02040502050505030304" pitchFamily="18" charset="0"/>
              </a:rPr>
              <a:t>увеличение отделений и количества юных спортсменов, занимающихся роллер спортом в спортивных школах;</a:t>
            </a:r>
          </a:p>
        </p:txBody>
      </p:sp>
    </p:spTree>
    <p:extLst>
      <p:ext uri="{BB962C8B-B14F-4D97-AF65-F5344CB8AC3E}">
        <p14:creationId xmlns:p14="http://schemas.microsoft.com/office/powerpoint/2010/main" val="372765136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464296" y="292231"/>
            <a:ext cx="9051303" cy="1325563"/>
          </a:xfrm>
        </p:spPr>
        <p:txBody>
          <a:bodyPr/>
          <a:lstStyle/>
          <a:p>
            <a:r>
              <a:rPr lang="ru-RU" dirty="0">
                <a:latin typeface="Palatino Linotype" panose="02040502050505030304" pitchFamily="18" charset="0"/>
              </a:rPr>
              <a:t>Проекты и планы на 2022-2023 гг.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464296" y="1721489"/>
            <a:ext cx="9037164" cy="482157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dirty="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оснащение современным спортивным инвентарём и оборудованием существующих профильных отделений и учреждений спортивной подготовки;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dirty="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совершенствование календаря региональных, межрегиональных, всероссийских и международных соревнований и массовых мероприятий по роллер спорту;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dirty="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совершенствование нормативно-правовой базы развития роллер спорта и его массовых форм;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dirty="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увеличение количества тренеров и судей по роллер спорту, прошедших курсы повышения квалификации;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dirty="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увеличение количества мероприятий, направленных на поддержку и популяризацию роллер спорта;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dirty="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формирование интереса граждан к роллер спорту как популярному, доступному и зрелищному виду спортивных состязаний, увлекательной форме досуга и физической активности;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ru-RU" dirty="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увеличение количества информации о роллер спорте в Интернете и СМИ.</a:t>
            </a:r>
          </a:p>
        </p:txBody>
      </p:sp>
    </p:spTree>
    <p:extLst>
      <p:ext uri="{BB962C8B-B14F-4D97-AF65-F5344CB8AC3E}">
        <p14:creationId xmlns:p14="http://schemas.microsoft.com/office/powerpoint/2010/main" val="73441840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3D84C2-F6E6-7D9B-80AD-22358ED0EB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П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F4D210B-6941-7ECA-8EF9-6B22A78CBA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240199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81000" y="258800"/>
            <a:ext cx="10515600" cy="1325563"/>
          </a:xfrm>
        </p:spPr>
        <p:txBody>
          <a:bodyPr/>
          <a:lstStyle/>
          <a:p>
            <a:r>
              <a:rPr lang="ru-RU" dirty="0">
                <a:latin typeface="Palatino Linotype" panose="02040502050505030304" pitchFamily="18" charset="0"/>
              </a:rPr>
              <a:t>Новые дисциплины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3245301"/>
              </p:ext>
            </p:extLst>
          </p:nvPr>
        </p:nvGraphicFramePr>
        <p:xfrm>
          <a:off x="967563" y="1775638"/>
          <a:ext cx="10302948" cy="4444409"/>
        </p:xfrm>
        <a:graphic>
          <a:graphicData uri="http://schemas.openxmlformats.org/drawingml/2006/table">
            <a:tbl>
              <a:tblPr/>
              <a:tblGrid>
                <a:gridCol w="1047566">
                  <a:extLst>
                    <a:ext uri="{9D8B030D-6E8A-4147-A177-3AD203B41FA5}">
                      <a16:colId xmlns:a16="http://schemas.microsoft.com/office/drawing/2014/main" val="66868999"/>
                    </a:ext>
                  </a:extLst>
                </a:gridCol>
                <a:gridCol w="1708397">
                  <a:extLst>
                    <a:ext uri="{9D8B030D-6E8A-4147-A177-3AD203B41FA5}">
                      <a16:colId xmlns:a16="http://schemas.microsoft.com/office/drawing/2014/main" val="1332139288"/>
                    </a:ext>
                  </a:extLst>
                </a:gridCol>
                <a:gridCol w="1209981">
                  <a:extLst>
                    <a:ext uri="{9D8B030D-6E8A-4147-A177-3AD203B41FA5}">
                      <a16:colId xmlns:a16="http://schemas.microsoft.com/office/drawing/2014/main" val="156959405"/>
                    </a:ext>
                  </a:extLst>
                </a:gridCol>
                <a:gridCol w="1148316">
                  <a:extLst>
                    <a:ext uri="{9D8B030D-6E8A-4147-A177-3AD203B41FA5}">
                      <a16:colId xmlns:a16="http://schemas.microsoft.com/office/drawing/2014/main" val="3061481758"/>
                    </a:ext>
                  </a:extLst>
                </a:gridCol>
                <a:gridCol w="1222744">
                  <a:extLst>
                    <a:ext uri="{9D8B030D-6E8A-4147-A177-3AD203B41FA5}">
                      <a16:colId xmlns:a16="http://schemas.microsoft.com/office/drawing/2014/main" val="3470896612"/>
                    </a:ext>
                  </a:extLst>
                </a:gridCol>
                <a:gridCol w="1222745">
                  <a:extLst>
                    <a:ext uri="{9D8B030D-6E8A-4147-A177-3AD203B41FA5}">
                      <a16:colId xmlns:a16="http://schemas.microsoft.com/office/drawing/2014/main" val="188969119"/>
                    </a:ext>
                  </a:extLst>
                </a:gridCol>
                <a:gridCol w="788869">
                  <a:extLst>
                    <a:ext uri="{9D8B030D-6E8A-4147-A177-3AD203B41FA5}">
                      <a16:colId xmlns:a16="http://schemas.microsoft.com/office/drawing/2014/main" val="1467069088"/>
                    </a:ext>
                  </a:extLst>
                </a:gridCol>
                <a:gridCol w="1298194">
                  <a:extLst>
                    <a:ext uri="{9D8B030D-6E8A-4147-A177-3AD203B41FA5}">
                      <a16:colId xmlns:a16="http://schemas.microsoft.com/office/drawing/2014/main" val="3543875887"/>
                    </a:ext>
                  </a:extLst>
                </a:gridCol>
                <a:gridCol w="656136">
                  <a:extLst>
                    <a:ext uri="{9D8B030D-6E8A-4147-A177-3AD203B41FA5}">
                      <a16:colId xmlns:a16="http://schemas.microsoft.com/office/drawing/2014/main" val="1974072170"/>
                    </a:ext>
                  </a:extLst>
                </a:gridCol>
              </a:tblGrid>
              <a:tr h="452025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1800"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940" marR="2794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Наименование спортивной дисциплины</a:t>
                      </a:r>
                      <a:endParaRPr lang="ru-RU" sz="1800"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940" marR="2794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Занимаются</a:t>
                      </a:r>
                      <a:endParaRPr lang="ru-RU" sz="1800" dirty="0"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940" marR="2794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Входит в</a:t>
                      </a:r>
                      <a:r>
                        <a:rPr lang="ru-RU" sz="1800" dirty="0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kern="1200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программу</a:t>
                      </a:r>
                      <a:endParaRPr lang="ru-RU" sz="1800" dirty="0"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940" marR="2794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9360694"/>
                  </a:ext>
                </a:extLst>
              </a:tr>
              <a:tr h="176259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Мужчины</a:t>
                      </a:r>
                      <a:endParaRPr lang="ru-RU" sz="1800"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940" marR="2794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Юниоры (юноши)</a:t>
                      </a:r>
                      <a:endParaRPr lang="ru-RU" sz="1800"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940" marR="2794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Женщины</a:t>
                      </a:r>
                      <a:endParaRPr lang="ru-RU" sz="1800" dirty="0"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940" marR="2794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Юниорки (девушки)</a:t>
                      </a:r>
                      <a:endParaRPr lang="ru-RU" sz="1800" dirty="0"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940" marR="2794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ОИ, ПИ, СИ</a:t>
                      </a:r>
                      <a:endParaRPr lang="ru-RU" sz="1800" dirty="0"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940" marR="2794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ЧМ,</a:t>
                      </a:r>
                      <a:r>
                        <a:rPr lang="ru-RU" sz="1800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kern="12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ПМ</a:t>
                      </a:r>
                      <a:endParaRPr lang="ru-RU" sz="1800"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940" marR="2794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ЧЕ,</a:t>
                      </a:r>
                      <a:r>
                        <a:rPr lang="ru-RU" sz="1800" dirty="0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kern="1200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ПЕ</a:t>
                      </a:r>
                      <a:endParaRPr lang="ru-RU" sz="1800" dirty="0"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940" marR="2794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9477447"/>
                  </a:ext>
                </a:extLst>
              </a:tr>
              <a:tr h="452025">
                <a:tc gridSpan="9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Признать спортивные дисциплины (пункт 15 Порядка)</a:t>
                      </a:r>
                      <a:endParaRPr lang="ru-RU" sz="1800" dirty="0"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940" marR="2794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4933468"/>
                  </a:ext>
                </a:extLst>
              </a:tr>
              <a:tr h="88888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800"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940" marR="2794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самокат - парк</a:t>
                      </a:r>
                      <a:endParaRPr lang="ru-RU" sz="1800"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940" marR="2794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4831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Да</a:t>
                      </a:r>
                      <a:endParaRPr lang="ru-RU" sz="1800"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940" marR="2794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marL="27940" marR="2794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940" marR="2794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27940" marR="2794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27940" marR="2794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ЧМ</a:t>
                      </a:r>
                      <a:endParaRPr lang="ru-RU" sz="1800"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940" marR="2794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ЧЕ</a:t>
                      </a:r>
                      <a:endParaRPr lang="ru-RU" sz="1800" dirty="0"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940" marR="2794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6377751"/>
                  </a:ext>
                </a:extLst>
              </a:tr>
              <a:tr h="88888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800"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940" marR="2794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самокат - улица</a:t>
                      </a:r>
                      <a:endParaRPr lang="ru-RU" sz="1800" dirty="0"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940" marR="2794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4831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Да</a:t>
                      </a:r>
                      <a:endParaRPr lang="ru-RU" sz="1800"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940" marR="2794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marL="27940" marR="2794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940" marR="2794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marL="27940" marR="2794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27940" marR="2794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ЧМ</a:t>
                      </a:r>
                      <a:endParaRPr lang="ru-RU" sz="1800" dirty="0"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940" marR="2794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ЧЕ</a:t>
                      </a:r>
                      <a:endParaRPr lang="ru-RU" sz="1800" dirty="0"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940" marR="2794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590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570218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27590" y="0"/>
            <a:ext cx="10513827" cy="1325563"/>
          </a:xfrm>
        </p:spPr>
        <p:txBody>
          <a:bodyPr/>
          <a:lstStyle/>
          <a:p>
            <a:r>
              <a:rPr lang="ru-RU" dirty="0">
                <a:latin typeface="Palatino Linotype" panose="02040502050505030304" pitchFamily="18" charset="0"/>
              </a:rPr>
              <a:t>Отделы ФРСР</a:t>
            </a:r>
          </a:p>
        </p:txBody>
      </p:sp>
      <p:sp>
        <p:nvSpPr>
          <p:cNvPr id="7" name="Объект 2"/>
          <p:cNvSpPr>
            <a:spLocks noGrp="1"/>
          </p:cNvSpPr>
          <p:nvPr>
            <p:ph idx="1"/>
          </p:nvPr>
        </p:nvSpPr>
        <p:spPr>
          <a:xfrm>
            <a:off x="0" y="2169042"/>
            <a:ext cx="12192000" cy="4274288"/>
          </a:xfrm>
        </p:spPr>
        <p:txBody>
          <a:bodyPr numCol="2" anchor="ctr">
            <a:normAutofit/>
          </a:bodyPr>
          <a:lstStyle/>
          <a:p>
            <a:pPr lvl="0">
              <a:buFont typeface="Courier New" panose="02070309020205020404" pitchFamily="49" charset="0"/>
              <a:buChar char="o"/>
            </a:pPr>
            <a:r>
              <a:rPr lang="ru-RU" sz="2400" dirty="0">
                <a:latin typeface="Palatino Linotype" panose="02040502050505030304" pitchFamily="18" charset="0"/>
              </a:rPr>
              <a:t>Отделы ФРСР: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ru-RU" dirty="0">
                <a:latin typeface="Palatino Linotype" panose="02040502050505030304" pitchFamily="18" charset="0"/>
              </a:rPr>
              <a:t>пресс-служба – Анастасия Степаненко/Анастасия Прокопчук,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ru-RU" dirty="0">
                <a:latin typeface="Palatino Linotype" panose="02040502050505030304" pitchFamily="18" charset="0"/>
              </a:rPr>
              <a:t>отдел документарного контроля и отчётности по мероприятиям – Валентина Прокопчук/Наталья/Анастасия Прокопчук,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ru-RU" dirty="0">
                <a:latin typeface="Palatino Linotype" panose="02040502050505030304" pitchFamily="18" charset="0"/>
              </a:rPr>
              <a:t>отдел по согласованию включению/исключению мероприятий в ЕКП – Анна Ефимова</a:t>
            </a:r>
          </a:p>
          <a:p>
            <a:pPr lvl="0">
              <a:buFont typeface="Courier New" panose="02070309020205020404" pitchFamily="49" charset="0"/>
              <a:buChar char="o"/>
            </a:pPr>
            <a:r>
              <a:rPr lang="ru-RU" sz="2400" dirty="0">
                <a:latin typeface="Palatino Linotype" panose="02040502050505030304" pitchFamily="18" charset="0"/>
              </a:rPr>
              <a:t>Дисциплинарный комитет – Шилов Руслан</a:t>
            </a:r>
          </a:p>
          <a:p>
            <a:pPr lvl="0">
              <a:buFont typeface="Courier New" panose="02070309020205020404" pitchFamily="49" charset="0"/>
              <a:buChar char="o"/>
            </a:pPr>
            <a:r>
              <a:rPr lang="ru-RU" sz="2400" dirty="0">
                <a:latin typeface="Palatino Linotype" panose="02040502050505030304" pitchFamily="18" charset="0"/>
              </a:rPr>
              <a:t>Отдел по развитию:  </a:t>
            </a:r>
          </a:p>
          <a:p>
            <a:pPr lvl="0">
              <a:buFont typeface="Courier New" panose="02070309020205020404" pitchFamily="49" charset="0"/>
              <a:buChar char="o"/>
            </a:pPr>
            <a:r>
              <a:rPr lang="ru-RU" sz="2400" dirty="0">
                <a:latin typeface="Palatino Linotype" panose="02040502050505030304" pitchFamily="18" charset="0"/>
              </a:rPr>
              <a:t>Антидопинговый отдел – Кукушкина Анастасия</a:t>
            </a:r>
          </a:p>
          <a:p>
            <a:pPr lvl="0">
              <a:buFont typeface="Courier New" panose="02070309020205020404" pitchFamily="49" charset="0"/>
              <a:buChar char="o"/>
            </a:pPr>
            <a:r>
              <a:rPr lang="ru-RU" sz="2400" dirty="0">
                <a:latin typeface="Palatino Linotype" panose="02040502050505030304" pitchFamily="18" charset="0"/>
              </a:rPr>
              <a:t>Тренерский отдел/образовательные программы/методики </a:t>
            </a:r>
            <a:r>
              <a:rPr lang="ru-RU" sz="2400" dirty="0" err="1">
                <a:latin typeface="Palatino Linotype" panose="02040502050505030304" pitchFamily="18" charset="0"/>
              </a:rPr>
              <a:t>подисциплинно</a:t>
            </a:r>
            <a:r>
              <a:rPr lang="ru-RU" sz="2400" dirty="0">
                <a:latin typeface="Palatino Linotype" panose="0204050205050503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833872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27590" y="0"/>
            <a:ext cx="10513827" cy="1325563"/>
          </a:xfrm>
        </p:spPr>
        <p:txBody>
          <a:bodyPr/>
          <a:lstStyle/>
          <a:p>
            <a:r>
              <a:rPr lang="ru-RU" dirty="0">
                <a:latin typeface="Palatino Linotype" panose="02040502050505030304" pitchFamily="18" charset="0"/>
              </a:rPr>
              <a:t>Судейские комитеты </a:t>
            </a:r>
            <a:r>
              <a:rPr lang="ru-RU" dirty="0" err="1">
                <a:latin typeface="Palatino Linotype" panose="02040502050505030304" pitchFamily="18" charset="0"/>
              </a:rPr>
              <a:t>подисциплинно</a:t>
            </a:r>
            <a:endParaRPr lang="ru-RU" dirty="0">
              <a:latin typeface="Palatino Linotype" panose="02040502050505030304" pitchFamily="18" charset="0"/>
            </a:endParaRPr>
          </a:p>
        </p:txBody>
      </p:sp>
      <p:sp>
        <p:nvSpPr>
          <p:cNvPr id="8" name="Объект 2"/>
          <p:cNvSpPr>
            <a:spLocks noGrp="1"/>
          </p:cNvSpPr>
          <p:nvPr>
            <p:ph idx="1"/>
          </p:nvPr>
        </p:nvSpPr>
        <p:spPr>
          <a:xfrm>
            <a:off x="0" y="2169042"/>
            <a:ext cx="12192000" cy="4274288"/>
          </a:xfrm>
        </p:spPr>
        <p:txBody>
          <a:bodyPr numCol="2" anchor="ctr">
            <a:normAutofit/>
          </a:bodyPr>
          <a:lstStyle/>
          <a:p>
            <a:pPr lvl="0">
              <a:buFont typeface="Courier New" panose="02070309020205020404" pitchFamily="49" charset="0"/>
              <a:buChar char="o"/>
            </a:pPr>
            <a:r>
              <a:rPr lang="ru-RU" sz="2400" dirty="0">
                <a:latin typeface="Palatino Linotype" panose="02040502050505030304" pitchFamily="18" charset="0"/>
              </a:rPr>
              <a:t>Судейский комитет </a:t>
            </a:r>
            <a:r>
              <a:rPr lang="ru-RU" sz="2400" dirty="0" err="1">
                <a:latin typeface="Palatino Linotype" panose="02040502050505030304" pitchFamily="18" charset="0"/>
              </a:rPr>
              <a:t>подисциплинно</a:t>
            </a:r>
            <a:endParaRPr lang="ru-RU" sz="2400" dirty="0">
              <a:latin typeface="Palatino Linotype" panose="02040502050505030304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ru-RU" dirty="0" err="1">
                <a:latin typeface="Palatino Linotype" panose="02040502050505030304" pitchFamily="18" charset="0"/>
              </a:rPr>
              <a:t>Спидкейтинг</a:t>
            </a:r>
            <a:r>
              <a:rPr lang="ru-RU" dirty="0">
                <a:latin typeface="Palatino Linotype" panose="02040502050505030304" pitchFamily="18" charset="0"/>
              </a:rPr>
              <a:t> (включая </a:t>
            </a:r>
            <a:r>
              <a:rPr lang="ru-RU" dirty="0" err="1">
                <a:latin typeface="Palatino Linotype" panose="02040502050505030304" pitchFamily="18" charset="0"/>
              </a:rPr>
              <a:t>индор</a:t>
            </a:r>
            <a:r>
              <a:rPr lang="ru-RU" dirty="0">
                <a:latin typeface="Palatino Linotype" panose="02040502050505030304" pitchFamily="18" charset="0"/>
              </a:rPr>
              <a:t>) – </a:t>
            </a:r>
            <a:r>
              <a:rPr lang="ru-RU" dirty="0" err="1">
                <a:latin typeface="Palatino Linotype" panose="02040502050505030304" pitchFamily="18" charset="0"/>
              </a:rPr>
              <a:t>Рахматиллаев</a:t>
            </a:r>
            <a:r>
              <a:rPr lang="ru-RU" dirty="0">
                <a:latin typeface="Palatino Linotype" panose="02040502050505030304" pitchFamily="18" charset="0"/>
              </a:rPr>
              <a:t> Никита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ru-RU" dirty="0">
                <a:latin typeface="Palatino Linotype" panose="02040502050505030304" pitchFamily="18" charset="0"/>
              </a:rPr>
              <a:t>Фристайл-слалом – Владимир Ткачев, Горбатов Анатолий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ru-RU" dirty="0">
                <a:latin typeface="Palatino Linotype" panose="02040502050505030304" pitchFamily="18" charset="0"/>
              </a:rPr>
              <a:t>Самокат/агрессивное катание – Павел Колыхалов(</a:t>
            </a:r>
            <a:r>
              <a:rPr lang="ru-RU" dirty="0" err="1">
                <a:latin typeface="Palatino Linotype" panose="02040502050505030304" pitchFamily="18" charset="0"/>
              </a:rPr>
              <a:t>сургут</a:t>
            </a:r>
            <a:r>
              <a:rPr lang="ru-RU" dirty="0">
                <a:latin typeface="Palatino Linotype" panose="02040502050505030304" pitchFamily="18" charset="0"/>
              </a:rPr>
              <a:t>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ru-RU" dirty="0">
                <a:latin typeface="Palatino Linotype" panose="02040502050505030304" pitchFamily="18" charset="0"/>
              </a:rPr>
              <a:t>Фигурное катание – Самойлов Владимир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ru-RU" dirty="0">
                <a:latin typeface="Palatino Linotype" panose="02040502050505030304" pitchFamily="18" charset="0"/>
              </a:rPr>
              <a:t>Хоккей----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ru-RU" dirty="0" err="1">
                <a:latin typeface="Palatino Linotype" panose="02040502050505030304" pitchFamily="18" charset="0"/>
              </a:rPr>
              <a:t>Скейт</a:t>
            </a:r>
            <a:r>
              <a:rPr lang="ru-RU" dirty="0">
                <a:latin typeface="Palatino Linotype" panose="02040502050505030304" pitchFamily="18" charset="0"/>
              </a:rPr>
              <a:t>-кросс /</a:t>
            </a:r>
            <a:r>
              <a:rPr lang="ru-RU" dirty="0" err="1">
                <a:latin typeface="Palatino Linotype" panose="02040502050505030304" pitchFamily="18" charset="0"/>
              </a:rPr>
              <a:t>Даунхил</a:t>
            </a:r>
            <a:endParaRPr lang="ru-RU" dirty="0">
              <a:latin typeface="Palatino Linotype" panose="02040502050505030304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ru-RU" dirty="0">
                <a:latin typeface="Palatino Linotype" panose="02040502050505030304" pitchFamily="18" charset="0"/>
              </a:rPr>
              <a:t>Алпайн Слалом – (Ленингр. регион)</a:t>
            </a:r>
          </a:p>
          <a:p>
            <a:pPr lvl="0">
              <a:buFont typeface="Courier New" panose="02070309020205020404" pitchFamily="49" charset="0"/>
              <a:buChar char="o"/>
            </a:pPr>
            <a:r>
              <a:rPr lang="ru-RU" sz="2400" dirty="0">
                <a:latin typeface="Palatino Linotype" panose="02040502050505030304" pitchFamily="18" charset="0"/>
              </a:rPr>
              <a:t>  Ответы на вопросы</a:t>
            </a:r>
          </a:p>
        </p:txBody>
      </p:sp>
    </p:spTree>
    <p:extLst>
      <p:ext uri="{BB962C8B-B14F-4D97-AF65-F5344CB8AC3E}">
        <p14:creationId xmlns:p14="http://schemas.microsoft.com/office/powerpoint/2010/main" val="4255596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2777" y="184372"/>
            <a:ext cx="10515600" cy="1325563"/>
          </a:xfrm>
        </p:spPr>
        <p:txBody>
          <a:bodyPr/>
          <a:lstStyle/>
          <a:p>
            <a:r>
              <a:rPr lang="ru-RU" dirty="0">
                <a:latin typeface="Palatino Linotype" panose="02040502050505030304" pitchFamily="18" charset="0"/>
              </a:rPr>
              <a:t>Информация по борьбе с допингом</a:t>
            </a:r>
          </a:p>
        </p:txBody>
      </p:sp>
      <p:pic>
        <p:nvPicPr>
          <p:cNvPr id="1026" name="Picture 2" descr="http://centrsporta.ru/wp-content/uploads/net-dopingu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18" t="7535" r="11681" b="8365"/>
          <a:stretch/>
        </p:blipFill>
        <p:spPr bwMode="auto">
          <a:xfrm>
            <a:off x="3078124" y="1509935"/>
            <a:ext cx="6035749" cy="4904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Блок-схема: знак завершения 5"/>
          <p:cNvSpPr/>
          <p:nvPr/>
        </p:nvSpPr>
        <p:spPr>
          <a:xfrm>
            <a:off x="7999226" y="1509935"/>
            <a:ext cx="3949995" cy="1286427"/>
          </a:xfrm>
          <a:prstGeom prst="flowChartTerminator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Palatino Linotype" panose="02040502050505030304" pitchFamily="18" charset="0"/>
              </a:rPr>
              <a:t>Официальный сайт Российского антидопингового агентства «РУСАДА»: </a:t>
            </a:r>
            <a:r>
              <a:rPr lang="ru-RU" dirty="0">
                <a:solidFill>
                  <a:schemeClr val="bg1"/>
                </a:solidFill>
                <a:latin typeface="Palatino Linotype" panose="02040502050505030304" pitchFamily="18" charset="0"/>
                <a:hlinkClick r:id="rId3"/>
              </a:rPr>
              <a:t>http://www.rusada.ru/</a:t>
            </a:r>
            <a:endParaRPr lang="ru-RU" dirty="0">
              <a:solidFill>
                <a:schemeClr val="bg1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8" name="Блок-схема: знак завершения 7"/>
          <p:cNvSpPr/>
          <p:nvPr/>
        </p:nvSpPr>
        <p:spPr>
          <a:xfrm>
            <a:off x="7999226" y="5011591"/>
            <a:ext cx="3949995" cy="1286427"/>
          </a:xfrm>
          <a:prstGeom prst="flowChartTerminator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Palatino Linotype" panose="02040502050505030304" pitchFamily="18" charset="0"/>
              </a:rPr>
              <a:t>Образовательный</a:t>
            </a:r>
            <a:r>
              <a:rPr lang="ru-RU" dirty="0">
                <a:solidFill>
                  <a:schemeClr val="tx1"/>
                </a:solidFill>
                <a:latin typeface="Sylfaen" panose="010A0502050306030303" pitchFamily="18" charset="0"/>
              </a:rPr>
              <a:t> антидопинговый онлайн курс: </a:t>
            </a:r>
            <a:r>
              <a:rPr lang="ru-RU" dirty="0">
                <a:solidFill>
                  <a:schemeClr val="tx1"/>
                </a:solidFill>
                <a:latin typeface="Sylfaen" panose="010A0502050306030303" pitchFamily="18" charset="0"/>
                <a:hlinkClick r:id="rId4"/>
              </a:rPr>
              <a:t>https://rusada.triagonal.net/</a:t>
            </a:r>
            <a:endParaRPr lang="ru-RU" dirty="0">
              <a:solidFill>
                <a:schemeClr val="tx1"/>
              </a:solidFill>
              <a:latin typeface="Sylfaen" panose="010A0502050306030303" pitchFamily="18" charset="0"/>
            </a:endParaRPr>
          </a:p>
        </p:txBody>
      </p:sp>
      <p:sp>
        <p:nvSpPr>
          <p:cNvPr id="10" name="Блок-схема: знак завершения 9"/>
          <p:cNvSpPr/>
          <p:nvPr/>
        </p:nvSpPr>
        <p:spPr>
          <a:xfrm>
            <a:off x="242778" y="4727141"/>
            <a:ext cx="3949994" cy="1855325"/>
          </a:xfrm>
          <a:prstGeom prst="flowChartTerminator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Palatino Linotype" panose="02040502050505030304" pitchFamily="18" charset="0"/>
              </a:rPr>
              <a:t>Сервис</a:t>
            </a:r>
            <a:r>
              <a:rPr lang="ru-RU" dirty="0">
                <a:solidFill>
                  <a:schemeClr val="tx1"/>
                </a:solidFill>
                <a:latin typeface="Sylfaen" panose="010A0502050306030303" pitchFamily="18" charset="0"/>
              </a:rPr>
              <a:t> по проверке лекарственных средств на наличие субстанций входящих в </a:t>
            </a:r>
            <a:r>
              <a:rPr lang="ru-RU" dirty="0">
                <a:solidFill>
                  <a:schemeClr val="tx1"/>
                </a:solidFill>
                <a:latin typeface="Palatino Linotype" panose="02040502050505030304" pitchFamily="18" charset="0"/>
              </a:rPr>
              <a:t>Запрещенный</a:t>
            </a:r>
            <a:r>
              <a:rPr lang="ru-RU" dirty="0">
                <a:solidFill>
                  <a:schemeClr val="tx1"/>
                </a:solidFill>
                <a:latin typeface="Sylfaen" panose="010A0502050306030303" pitchFamily="18" charset="0"/>
              </a:rPr>
              <a:t> список Всемирного антидопингового агентства: </a:t>
            </a:r>
            <a:r>
              <a:rPr lang="ru-RU" dirty="0">
                <a:solidFill>
                  <a:schemeClr val="tx1"/>
                </a:solidFill>
                <a:latin typeface="Sylfaen" panose="010A0502050306030303" pitchFamily="18" charset="0"/>
                <a:hlinkClick r:id="rId5"/>
              </a:rPr>
              <a:t>http://list.rusada.ru/</a:t>
            </a:r>
            <a:endParaRPr lang="ru-RU" dirty="0">
              <a:solidFill>
                <a:schemeClr val="tx1"/>
              </a:solidFill>
              <a:latin typeface="Sylfaen" panose="010A0502050306030303" pitchFamily="18" charset="0"/>
            </a:endParaRPr>
          </a:p>
        </p:txBody>
      </p:sp>
      <p:sp>
        <p:nvSpPr>
          <p:cNvPr id="11" name="Блок-схема: знак завершения 10"/>
          <p:cNvSpPr/>
          <p:nvPr/>
        </p:nvSpPr>
        <p:spPr>
          <a:xfrm>
            <a:off x="242776" y="1509935"/>
            <a:ext cx="3949995" cy="1286427"/>
          </a:xfrm>
          <a:prstGeom prst="flowChartTerminator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Palatino Linotype" panose="02040502050505030304" pitchFamily="18" charset="0"/>
              </a:rPr>
              <a:t>Официальный сайт Всемирного антидопингового агентства: </a:t>
            </a:r>
            <a:r>
              <a:rPr lang="ru-RU" dirty="0">
                <a:solidFill>
                  <a:schemeClr val="tx1"/>
                </a:solidFill>
                <a:latin typeface="Palatino Linotype" panose="02040502050505030304" pitchFamily="18" charset="0"/>
                <a:hlinkClick r:id="rId6"/>
              </a:rPr>
              <a:t>https://www.wada-ama.org</a:t>
            </a:r>
            <a:endParaRPr lang="ru-RU" dirty="0">
              <a:solidFill>
                <a:schemeClr val="tx1"/>
              </a:solidFill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92757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14036" y="160367"/>
            <a:ext cx="11563927" cy="1116064"/>
          </a:xfrm>
          <a:solidFill>
            <a:srgbClr val="00B050"/>
          </a:solidFill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latin typeface="Palatino Linotype" panose="02040502050505030304" pitchFamily="18" charset="0"/>
              </a:rPr>
              <a:t>Всероссийские соревнования, внесенные в ЕКП</a:t>
            </a:r>
          </a:p>
        </p:txBody>
      </p:sp>
      <p:sp>
        <p:nvSpPr>
          <p:cNvPr id="22" name="Выноска 3 21"/>
          <p:cNvSpPr/>
          <p:nvPr/>
        </p:nvSpPr>
        <p:spPr>
          <a:xfrm>
            <a:off x="956929" y="1352608"/>
            <a:ext cx="4981958" cy="1323439"/>
          </a:xfrm>
          <a:prstGeom prst="borderCallout3">
            <a:avLst/>
          </a:prstGeom>
          <a:solidFill>
            <a:srgbClr val="92D05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just"/>
            <a:r>
              <a:rPr lang="ru-RU" sz="2000" dirty="0">
                <a:solidFill>
                  <a:schemeClr val="tx1"/>
                </a:solidFill>
                <a:latin typeface="Palatino Linotype" panose="02040502050505030304" pitchFamily="18" charset="0"/>
              </a:rPr>
              <a:t>19-20 февраля – Всероссийские соревнования по роллер спорту (фристайл-слалом, скоростной слалом), Уфа, республика Башкортостан </a:t>
            </a:r>
          </a:p>
        </p:txBody>
      </p:sp>
      <p:sp>
        <p:nvSpPr>
          <p:cNvPr id="23" name="Выноска 3 22"/>
          <p:cNvSpPr/>
          <p:nvPr/>
        </p:nvSpPr>
        <p:spPr>
          <a:xfrm>
            <a:off x="956929" y="2885546"/>
            <a:ext cx="4981958" cy="1015663"/>
          </a:xfrm>
          <a:prstGeom prst="borderCallout3">
            <a:avLst/>
          </a:prstGeom>
          <a:solidFill>
            <a:srgbClr val="92D05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just"/>
            <a:r>
              <a:rPr lang="ru-RU" sz="2000" dirty="0">
                <a:solidFill>
                  <a:schemeClr val="tx1"/>
                </a:solidFill>
                <a:latin typeface="Palatino Linotype" panose="02040502050505030304" pitchFamily="18" charset="0"/>
              </a:rPr>
              <a:t>15-17 апреля – Всероссийские соревнования по фигурному катанию, Новомосковск, Тульская область </a:t>
            </a:r>
          </a:p>
        </p:txBody>
      </p:sp>
      <p:sp>
        <p:nvSpPr>
          <p:cNvPr id="24" name="Выноска 3 23"/>
          <p:cNvSpPr/>
          <p:nvPr/>
        </p:nvSpPr>
        <p:spPr>
          <a:xfrm>
            <a:off x="956929" y="4110708"/>
            <a:ext cx="4981958" cy="1015663"/>
          </a:xfrm>
          <a:prstGeom prst="borderCallout3">
            <a:avLst/>
          </a:prstGeom>
          <a:solidFill>
            <a:srgbClr val="92D05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just"/>
            <a:r>
              <a:rPr lang="ru-RU" sz="2000" dirty="0">
                <a:solidFill>
                  <a:schemeClr val="tx1"/>
                </a:solidFill>
                <a:latin typeface="Palatino Linotype" panose="02040502050505030304" pitchFamily="18" charset="0"/>
              </a:rPr>
              <a:t>6-8 мая –Чемпионат и  Первенство России по фигурному катанию, Новосибирск, Новосибирская область </a:t>
            </a:r>
          </a:p>
        </p:txBody>
      </p:sp>
      <p:sp>
        <p:nvSpPr>
          <p:cNvPr id="25" name="Выноска 3 24"/>
          <p:cNvSpPr/>
          <p:nvPr/>
        </p:nvSpPr>
        <p:spPr>
          <a:xfrm flipH="1">
            <a:off x="6231118" y="1352608"/>
            <a:ext cx="5063338" cy="1015663"/>
          </a:xfrm>
          <a:prstGeom prst="borderCallout3">
            <a:avLst/>
          </a:prstGeom>
          <a:solidFill>
            <a:srgbClr val="92D05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just"/>
            <a:r>
              <a:rPr lang="ru-RU" sz="2000" dirty="0">
                <a:solidFill>
                  <a:schemeClr val="tx1"/>
                </a:solidFill>
                <a:latin typeface="Palatino Linotype" panose="02040502050505030304" pitchFamily="18" charset="0"/>
              </a:rPr>
              <a:t>3-6 июня  - Первенство России по роллер спорту (спринт 100, 500, 1000, гонка на очки 5000), Коломна, МО </a:t>
            </a:r>
          </a:p>
        </p:txBody>
      </p:sp>
      <p:sp>
        <p:nvSpPr>
          <p:cNvPr id="27" name="Выноска 3 26"/>
          <p:cNvSpPr/>
          <p:nvPr/>
        </p:nvSpPr>
        <p:spPr>
          <a:xfrm>
            <a:off x="956929" y="5335870"/>
            <a:ext cx="4981958" cy="1323439"/>
          </a:xfrm>
          <a:prstGeom prst="borderCallout3">
            <a:avLst/>
          </a:prstGeom>
          <a:solidFill>
            <a:srgbClr val="92D05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just"/>
            <a:r>
              <a:rPr lang="ru-RU" sz="2000" dirty="0">
                <a:solidFill>
                  <a:schemeClr val="tx1"/>
                </a:solidFill>
                <a:latin typeface="Palatino Linotype" panose="02040502050505030304" pitchFamily="18" charset="0"/>
              </a:rPr>
              <a:t>14-15 мая – Всероссийские соревнования по роллер спорту (спринт 100, 300, 1000, гонка на очки 5000), Челябинск, Челябинская область </a:t>
            </a:r>
          </a:p>
        </p:txBody>
      </p:sp>
      <p:sp>
        <p:nvSpPr>
          <p:cNvPr id="10" name="Выноска 3 9"/>
          <p:cNvSpPr/>
          <p:nvPr/>
        </p:nvSpPr>
        <p:spPr>
          <a:xfrm flipH="1">
            <a:off x="6231118" y="2433325"/>
            <a:ext cx="5063338" cy="1323439"/>
          </a:xfrm>
          <a:prstGeom prst="borderCallout3">
            <a:avLst/>
          </a:prstGeom>
          <a:solidFill>
            <a:srgbClr val="92D05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just"/>
            <a:r>
              <a:rPr lang="ru-RU" sz="2000" dirty="0">
                <a:solidFill>
                  <a:schemeClr val="tx1"/>
                </a:solidFill>
                <a:latin typeface="Palatino Linotype" panose="02040502050505030304" pitchFamily="18" charset="0"/>
              </a:rPr>
              <a:t>11-14 июня – Всероссийские соревнования по роллер спорту (фристайл-слалом, скоростной слалом), Саратов, Саратовская область</a:t>
            </a:r>
          </a:p>
        </p:txBody>
      </p:sp>
      <p:sp>
        <p:nvSpPr>
          <p:cNvPr id="11" name="Выноска 3 10"/>
          <p:cNvSpPr/>
          <p:nvPr/>
        </p:nvSpPr>
        <p:spPr>
          <a:xfrm flipH="1">
            <a:off x="6231118" y="3821818"/>
            <a:ext cx="5063338" cy="1323439"/>
          </a:xfrm>
          <a:prstGeom prst="borderCallout3">
            <a:avLst/>
          </a:prstGeom>
          <a:solidFill>
            <a:srgbClr val="92D05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just"/>
            <a:r>
              <a:rPr lang="ru-RU" sz="2000" dirty="0">
                <a:solidFill>
                  <a:schemeClr val="tx1"/>
                </a:solidFill>
                <a:latin typeface="Palatino Linotype" panose="02040502050505030304" pitchFamily="18" charset="0"/>
              </a:rPr>
              <a:t>1-5 июля – Первенство России по роллер спорту (фристайл-слалом, скоростной слалом), Санкт-Петербург, Ленинградская область</a:t>
            </a:r>
          </a:p>
        </p:txBody>
      </p:sp>
      <p:sp>
        <p:nvSpPr>
          <p:cNvPr id="12" name="Выноска 3 11"/>
          <p:cNvSpPr/>
          <p:nvPr/>
        </p:nvSpPr>
        <p:spPr>
          <a:xfrm flipH="1">
            <a:off x="6231118" y="5181981"/>
            <a:ext cx="5063338" cy="1631216"/>
          </a:xfrm>
          <a:prstGeom prst="borderCallout3">
            <a:avLst/>
          </a:prstGeom>
          <a:solidFill>
            <a:srgbClr val="92D05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just"/>
            <a:r>
              <a:rPr lang="ru-RU" sz="2000" dirty="0">
                <a:solidFill>
                  <a:schemeClr val="tx1"/>
                </a:solidFill>
                <a:latin typeface="Palatino Linotype" panose="02040502050505030304" pitchFamily="18" charset="0"/>
              </a:rPr>
              <a:t>1-5 июля – Чемпионат России по роллер спорту (фристайл-слалом, скоростной слалом, слайды, прыжок в высоту), Санкт-Петербург, Ленинградская область</a:t>
            </a:r>
          </a:p>
        </p:txBody>
      </p:sp>
    </p:spTree>
    <p:extLst>
      <p:ext uri="{BB962C8B-B14F-4D97-AF65-F5344CB8AC3E}">
        <p14:creationId xmlns:p14="http://schemas.microsoft.com/office/powerpoint/2010/main" val="11282981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57018" y="0"/>
            <a:ext cx="11877964" cy="1071445"/>
          </a:xfrm>
          <a:solidFill>
            <a:srgbClr val="00B050"/>
          </a:solidFill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latin typeface="Palatino Linotype" panose="02040502050505030304" pitchFamily="18" charset="0"/>
              </a:rPr>
              <a:t>Всероссийские соревнования, внесенные в ЕКП</a:t>
            </a:r>
          </a:p>
        </p:txBody>
      </p:sp>
      <p:sp>
        <p:nvSpPr>
          <p:cNvPr id="16" name="Выноска 3 15"/>
          <p:cNvSpPr/>
          <p:nvPr/>
        </p:nvSpPr>
        <p:spPr>
          <a:xfrm>
            <a:off x="660196" y="1317739"/>
            <a:ext cx="5195630" cy="1323439"/>
          </a:xfrm>
          <a:prstGeom prst="borderCallout3">
            <a:avLst/>
          </a:prstGeom>
          <a:solidFill>
            <a:srgbClr val="92D05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just"/>
            <a:r>
              <a:rPr lang="ru-RU" sz="2000" dirty="0">
                <a:solidFill>
                  <a:schemeClr val="tx1"/>
                </a:solidFill>
                <a:latin typeface="Palatino Linotype" panose="02040502050505030304" pitchFamily="18" charset="0"/>
              </a:rPr>
              <a:t>10-12 августа – Всероссийские соревнования по роллер спорту (спринт 500, 1000, гонка на очки 5000), Самара, Самарская область </a:t>
            </a:r>
          </a:p>
        </p:txBody>
      </p:sp>
      <p:sp>
        <p:nvSpPr>
          <p:cNvPr id="8" name="Выноска 3 7"/>
          <p:cNvSpPr/>
          <p:nvPr/>
        </p:nvSpPr>
        <p:spPr>
          <a:xfrm flipH="1">
            <a:off x="6336176" y="1317738"/>
            <a:ext cx="4944254" cy="1323439"/>
          </a:xfrm>
          <a:prstGeom prst="borderCallout3">
            <a:avLst/>
          </a:prstGeom>
          <a:solidFill>
            <a:srgbClr val="92D05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just"/>
            <a:r>
              <a:rPr lang="ru-RU" sz="2000" dirty="0">
                <a:solidFill>
                  <a:schemeClr val="tx1"/>
                </a:solidFill>
                <a:latin typeface="Palatino Linotype" panose="02040502050505030304" pitchFamily="18" charset="0"/>
              </a:rPr>
              <a:t>23-26 сентябрь – Всероссийские соревнования по роллер спорту (спринт 100, гонка-марафон), Краснодарский край, ПГТ Сириус</a:t>
            </a:r>
          </a:p>
        </p:txBody>
      </p:sp>
      <p:sp>
        <p:nvSpPr>
          <p:cNvPr id="17" name="Выноска 3 16"/>
          <p:cNvSpPr/>
          <p:nvPr/>
        </p:nvSpPr>
        <p:spPr>
          <a:xfrm flipH="1">
            <a:off x="6386742" y="2887470"/>
            <a:ext cx="4944254" cy="1631216"/>
          </a:xfrm>
          <a:prstGeom prst="borderCallout3">
            <a:avLst/>
          </a:prstGeom>
          <a:solidFill>
            <a:srgbClr val="92D05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just"/>
            <a:r>
              <a:rPr lang="ru-RU" sz="2000" dirty="0">
                <a:solidFill>
                  <a:schemeClr val="tx1"/>
                </a:solidFill>
                <a:latin typeface="Palatino Linotype" panose="02040502050505030304" pitchFamily="18" charset="0"/>
              </a:rPr>
              <a:t>1-2 октября – Всероссийские соревнования по роллер спорту (фристайл-слалом, скоростной слалом, слайды, прыжок в высоту) «</a:t>
            </a:r>
            <a:r>
              <a:rPr lang="ru-RU" sz="2000" dirty="0" err="1">
                <a:solidFill>
                  <a:schemeClr val="tx1"/>
                </a:solidFill>
                <a:latin typeface="Palatino Linotype" panose="02040502050505030304" pitchFamily="18" charset="0"/>
              </a:rPr>
              <a:t>Suzdal</a:t>
            </a:r>
            <a:r>
              <a:rPr lang="ru-RU" sz="2000" dirty="0">
                <a:solidFill>
                  <a:schemeClr val="tx1"/>
                </a:solidFill>
                <a:latin typeface="Palatino Linotype" panose="0204050205050503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Palatino Linotype" panose="02040502050505030304" pitchFamily="18" charset="0"/>
              </a:rPr>
              <a:t>Cup»,г</a:t>
            </a:r>
            <a:r>
              <a:rPr lang="ru-RU" sz="2000" dirty="0">
                <a:solidFill>
                  <a:schemeClr val="tx1"/>
                </a:solidFill>
                <a:latin typeface="Palatino Linotype" panose="02040502050505030304" pitchFamily="18" charset="0"/>
              </a:rPr>
              <a:t>. Суздаль</a:t>
            </a:r>
          </a:p>
        </p:txBody>
      </p:sp>
      <p:sp>
        <p:nvSpPr>
          <p:cNvPr id="4" name="Выноска 3 15">
            <a:extLst>
              <a:ext uri="{FF2B5EF4-FFF2-40B4-BE49-F238E27FC236}">
                <a16:creationId xmlns:a16="http://schemas.microsoft.com/office/drawing/2014/main" id="{37918079-EFFF-37E5-05F4-5DD078698994}"/>
              </a:ext>
            </a:extLst>
          </p:cNvPr>
          <p:cNvSpPr/>
          <p:nvPr/>
        </p:nvSpPr>
        <p:spPr>
          <a:xfrm>
            <a:off x="660196" y="3275147"/>
            <a:ext cx="5278786" cy="1015663"/>
          </a:xfrm>
          <a:prstGeom prst="borderCallout3">
            <a:avLst/>
          </a:prstGeom>
          <a:solidFill>
            <a:srgbClr val="92D05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just"/>
            <a:r>
              <a:rPr lang="ru-RU" sz="2000" dirty="0">
                <a:solidFill>
                  <a:schemeClr val="tx1"/>
                </a:solidFill>
                <a:latin typeface="Palatino Linotype" panose="02040502050505030304" pitchFamily="18" charset="0"/>
              </a:rPr>
              <a:t>13-14 августа – Чемпионат России по роллер спорту (гонка-марафон),г. Самара, Самарская область</a:t>
            </a:r>
          </a:p>
        </p:txBody>
      </p:sp>
    </p:spTree>
    <p:extLst>
      <p:ext uri="{BB962C8B-B14F-4D97-AF65-F5344CB8AC3E}">
        <p14:creationId xmlns:p14="http://schemas.microsoft.com/office/powerpoint/2010/main" val="10899290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Выноска 3 10"/>
          <p:cNvSpPr/>
          <p:nvPr/>
        </p:nvSpPr>
        <p:spPr>
          <a:xfrm>
            <a:off x="850181" y="1736456"/>
            <a:ext cx="4742120" cy="1631216"/>
          </a:xfrm>
          <a:prstGeom prst="borderCallout3">
            <a:avLst/>
          </a:prstGeom>
          <a:solidFill>
            <a:srgbClr val="FFFF0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>
            <a:spAutoFit/>
          </a:bodyPr>
          <a:lstStyle/>
          <a:p>
            <a:pPr algn="just"/>
            <a:r>
              <a:rPr lang="ru-RU" sz="2000" dirty="0">
                <a:solidFill>
                  <a:schemeClr val="tx1"/>
                </a:solidFill>
                <a:latin typeface="Palatino Linotype" panose="02040502050505030304" pitchFamily="18" charset="0"/>
              </a:rPr>
              <a:t>21-24 октября Всероссийские соревнования по роллер спорту (фристайл-слалом, скоростной слалом), Санкт-Петербург, Ленинградская область</a:t>
            </a:r>
          </a:p>
        </p:txBody>
      </p:sp>
      <p:sp>
        <p:nvSpPr>
          <p:cNvPr id="12" name="Выноска 3 11"/>
          <p:cNvSpPr/>
          <p:nvPr/>
        </p:nvSpPr>
        <p:spPr>
          <a:xfrm>
            <a:off x="874536" y="3464966"/>
            <a:ext cx="4742120" cy="1323439"/>
          </a:xfrm>
          <a:prstGeom prst="borderCallout3">
            <a:avLst/>
          </a:prstGeom>
          <a:solidFill>
            <a:srgbClr val="FFFF0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>
            <a:spAutoFit/>
          </a:bodyPr>
          <a:lstStyle/>
          <a:p>
            <a:pPr algn="just"/>
            <a:r>
              <a:rPr lang="ru-RU" sz="2000" dirty="0">
                <a:solidFill>
                  <a:schemeClr val="tx1"/>
                </a:solidFill>
                <a:latin typeface="Palatino Linotype" panose="02040502050505030304" pitchFamily="18" charset="0"/>
              </a:rPr>
              <a:t>04-06 ноября Всероссийские соревнования по фигурному катанию, Новомосковск, Тульская область</a:t>
            </a:r>
          </a:p>
        </p:txBody>
      </p:sp>
      <p:sp>
        <p:nvSpPr>
          <p:cNvPr id="15" name="Выноска 3 14"/>
          <p:cNvSpPr/>
          <p:nvPr/>
        </p:nvSpPr>
        <p:spPr>
          <a:xfrm flipH="1">
            <a:off x="6517705" y="2249934"/>
            <a:ext cx="4641108" cy="1323439"/>
          </a:xfrm>
          <a:prstGeom prst="border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84925"/>
              <a:gd name="adj6" fmla="val -17050"/>
              <a:gd name="adj7" fmla="val 112963"/>
              <a:gd name="adj8" fmla="val -8333"/>
            </a:avLst>
          </a:prstGeom>
          <a:solidFill>
            <a:srgbClr val="FFFF0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>
            <a:spAutoFit/>
          </a:bodyPr>
          <a:lstStyle/>
          <a:p>
            <a:pPr algn="just"/>
            <a:r>
              <a:rPr lang="ru-RU" sz="2000" dirty="0">
                <a:solidFill>
                  <a:schemeClr val="tx1"/>
                </a:solidFill>
                <a:latin typeface="Palatino Linotype" panose="02040502050505030304" pitchFamily="18" charset="0"/>
              </a:rPr>
              <a:t>02-05 декабря Всероссийские соревнования по роллер спорту (фристайл-слалом, скоростной слалом), Омск, Омская  область</a:t>
            </a:r>
          </a:p>
        </p:txBody>
      </p:sp>
      <p:sp>
        <p:nvSpPr>
          <p:cNvPr id="16" name="Выноска 3 15"/>
          <p:cNvSpPr/>
          <p:nvPr/>
        </p:nvSpPr>
        <p:spPr>
          <a:xfrm flipH="1">
            <a:off x="6611005" y="3835437"/>
            <a:ext cx="4641108" cy="1015663"/>
          </a:xfrm>
          <a:prstGeom prst="borderCallout3">
            <a:avLst/>
          </a:prstGeom>
          <a:solidFill>
            <a:srgbClr val="FF000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>
            <a:spAutoFit/>
          </a:bodyPr>
          <a:lstStyle/>
          <a:p>
            <a:pPr algn="just"/>
            <a:r>
              <a:rPr lang="ru-RU" sz="2000" dirty="0">
                <a:solidFill>
                  <a:schemeClr val="tx1"/>
                </a:solidFill>
                <a:latin typeface="Palatino Linotype" panose="02040502050505030304" pitchFamily="18" charset="0"/>
              </a:rPr>
              <a:t>Декабрь Всероссийские соревнования по фигурному катанию, г. Москва</a:t>
            </a: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970D436A-AE63-7A69-C30A-BBB1B22EB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837" y="230267"/>
            <a:ext cx="12081164" cy="1323439"/>
          </a:xfrm>
          <a:solidFill>
            <a:srgbClr val="CCFF33"/>
          </a:solidFill>
        </p:spPr>
        <p:txBody>
          <a:bodyPr>
            <a:normAutofit/>
          </a:bodyPr>
          <a:lstStyle/>
          <a:p>
            <a:r>
              <a:rPr lang="ru-RU" sz="4000" dirty="0">
                <a:latin typeface="Palatino Linotype" panose="02040502050505030304" pitchFamily="18" charset="0"/>
              </a:rPr>
              <a:t>Всероссийские соревнования, внесенные в ЕКП</a:t>
            </a:r>
            <a:endParaRPr lang="ru-RU" sz="4000" dirty="0"/>
          </a:p>
        </p:txBody>
      </p:sp>
      <p:sp>
        <p:nvSpPr>
          <p:cNvPr id="7" name="Выноска 3 11">
            <a:extLst>
              <a:ext uri="{FF2B5EF4-FFF2-40B4-BE49-F238E27FC236}">
                <a16:creationId xmlns:a16="http://schemas.microsoft.com/office/drawing/2014/main" id="{88B0490E-E2DB-E681-8195-82B345E09E06}"/>
              </a:ext>
            </a:extLst>
          </p:cNvPr>
          <p:cNvSpPr/>
          <p:nvPr/>
        </p:nvSpPr>
        <p:spPr>
          <a:xfrm>
            <a:off x="850181" y="4864326"/>
            <a:ext cx="4742120" cy="1938992"/>
          </a:xfrm>
          <a:prstGeom prst="borderCallout3">
            <a:avLst/>
          </a:prstGeom>
          <a:solidFill>
            <a:srgbClr val="FFFF0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>
            <a:spAutoFit/>
          </a:bodyPr>
          <a:lstStyle/>
          <a:p>
            <a:pPr algn="just"/>
            <a:r>
              <a:rPr lang="ru-RU" sz="2000" dirty="0">
                <a:solidFill>
                  <a:schemeClr val="tx1"/>
                </a:solidFill>
                <a:latin typeface="Palatino Linotype" panose="02040502050505030304" pitchFamily="18" charset="0"/>
              </a:rPr>
              <a:t>0</a:t>
            </a:r>
            <a:r>
              <a:rPr lang="en-US" sz="2000" dirty="0">
                <a:solidFill>
                  <a:schemeClr val="tx1"/>
                </a:solidFill>
                <a:latin typeface="Palatino Linotype" panose="02040502050505030304" pitchFamily="18" charset="0"/>
              </a:rPr>
              <a:t>5</a:t>
            </a:r>
            <a:r>
              <a:rPr lang="ru-RU" sz="2000" dirty="0">
                <a:solidFill>
                  <a:schemeClr val="tx1"/>
                </a:solidFill>
                <a:latin typeface="Palatino Linotype" panose="02040502050505030304" pitchFamily="18" charset="0"/>
              </a:rPr>
              <a:t>-06 ноября 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parajita" panose="020B0502040204020203" pitchFamily="18" charset="0"/>
              </a:rPr>
              <a:t>VII Всероссийский фестиваль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Aparajita" panose="020B0502040204020203" pitchFamily="18" charset="0"/>
              </a:rPr>
              <a:t>по Национальным и Неолимпийским видам спорта  ( фристайл – слалом, скоростной слалом, слайды, прыжок в высоту на роликовых коньках) </a:t>
            </a:r>
            <a:r>
              <a:rPr lang="ru-RU" sz="2000" dirty="0">
                <a:solidFill>
                  <a:schemeClr val="tx1"/>
                </a:solidFill>
                <a:latin typeface="Palatino Linotype" panose="02040502050505030304" pitchFamily="18" charset="0"/>
                <a:ea typeface="Times New Roman" panose="02020603050405020304" pitchFamily="18" charset="0"/>
                <a:cs typeface="Aparajita" panose="020B0502040204020203" pitchFamily="18" charset="0"/>
              </a:rPr>
              <a:t>Москва</a:t>
            </a:r>
            <a:endParaRPr lang="ru-RU" sz="2000" dirty="0">
              <a:solidFill>
                <a:schemeClr val="tx1"/>
              </a:solidFill>
              <a:latin typeface="Palatino Linotype" panose="02040502050505030304" pitchFamily="18" charset="0"/>
              <a:cs typeface="Aparajita" panose="020B0502040204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330913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1608</TotalTime>
  <Words>2825</Words>
  <Application>Microsoft Office PowerPoint</Application>
  <PresentationFormat>Широкоэкранный</PresentationFormat>
  <Paragraphs>283</Paragraphs>
  <Slides>35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45" baseType="lpstr">
      <vt:lpstr>Arial</vt:lpstr>
      <vt:lpstr>Calibri</vt:lpstr>
      <vt:lpstr>Calibri Light</vt:lpstr>
      <vt:lpstr>Courier New</vt:lpstr>
      <vt:lpstr>Palatino Linotype</vt:lpstr>
      <vt:lpstr>Sylfaen</vt:lpstr>
      <vt:lpstr>Symbol</vt:lpstr>
      <vt:lpstr>Times New Roman</vt:lpstr>
      <vt:lpstr>Wingdings</vt:lpstr>
      <vt:lpstr>Тема Office</vt:lpstr>
      <vt:lpstr>Годовой отчет ФРСР 2022 </vt:lpstr>
      <vt:lpstr>Повестка конференции</vt:lpstr>
      <vt:lpstr>Повестка конференции</vt:lpstr>
      <vt:lpstr>Отделы ФРСР</vt:lpstr>
      <vt:lpstr>Судейские комитеты подисциплинно</vt:lpstr>
      <vt:lpstr>Информация по борьбе с допингом</vt:lpstr>
      <vt:lpstr>Всероссийские соревнования, внесенные в ЕКП</vt:lpstr>
      <vt:lpstr>Всероссийские соревнования, внесенные в ЕКП</vt:lpstr>
      <vt:lpstr>Всероссийские соревнования, внесенные в ЕКП</vt:lpstr>
      <vt:lpstr>Первенство Федерации и физкультурно-массовые мероприятия</vt:lpstr>
      <vt:lpstr>По итогам 2022 было проведено на территории РФ:</vt:lpstr>
      <vt:lpstr>Другие спортивно-массовые мероприятия</vt:lpstr>
      <vt:lpstr>Презентация PowerPoint</vt:lpstr>
      <vt:lpstr>Международные старты,  2022</vt:lpstr>
      <vt:lpstr>Международные соревнования</vt:lpstr>
      <vt:lpstr>Спортивные разряды</vt:lpstr>
      <vt:lpstr>Презентация PowerPoint</vt:lpstr>
      <vt:lpstr>Рекорды России</vt:lpstr>
      <vt:lpstr>Судейские семинары</vt:lpstr>
      <vt:lpstr>Участие  ФРСР в форумах</vt:lpstr>
      <vt:lpstr>Финансовый отчет</vt:lpstr>
      <vt:lpstr>Финансовый отчет</vt:lpstr>
      <vt:lpstr>Помощь ДНР и ЛНР</vt:lpstr>
      <vt:lpstr>Аккредитованные Региональные Федерации</vt:lpstr>
      <vt:lpstr>Аккредитованные Региональные Федерации</vt:lpstr>
      <vt:lpstr>Созданные федерации 2022 год </vt:lpstr>
      <vt:lpstr>Рабочие встречи 2022 г</vt:lpstr>
      <vt:lpstr>Рабочие встречи 2022 г и их итоги.</vt:lpstr>
      <vt:lpstr>Документы утвержденные Минспортом РФ и находящиеся на утверждении.</vt:lpstr>
      <vt:lpstr>Проекты соглашений к подписанию и согласованию в 2022-2023 гг.</vt:lpstr>
      <vt:lpstr>Проект нового сайта ФРСР </vt:lpstr>
      <vt:lpstr>Проекты и планы на 2022-2023 гг.</vt:lpstr>
      <vt:lpstr>Проекты и планы на 2022-2023 гг.</vt:lpstr>
      <vt:lpstr>П</vt:lpstr>
      <vt:lpstr>Новые дисциплины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anastasia</dc:creator>
  <cp:lastModifiedBy>Sergey Zyulkov</cp:lastModifiedBy>
  <cp:revision>32</cp:revision>
  <cp:lastPrinted>2022-09-30T17:06:43Z</cp:lastPrinted>
  <dcterms:created xsi:type="dcterms:W3CDTF">2022-09-30T08:48:13Z</dcterms:created>
  <dcterms:modified xsi:type="dcterms:W3CDTF">2022-10-05T08:47:42Z</dcterms:modified>
</cp:coreProperties>
</file>